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8" Type="http://schemas.openxmlformats.org/officeDocument/2006/relationships/extended-properties" Target="docProps/app.xml"/><Relationship Id="rId7" Type="http://schemas.openxmlformats.org/package/2006/relationships/metadata/core-properties" Target="docProps/core.xml"/><Relationship Id="rId1" Type="http://schemas.openxmlformats.org/officeDocument/2006/relationships/officeDocument" Target="ppt/presentation.xml"/><Relationship Id="rId6" Type="http://schemas.openxmlformats.org/package/2006/relationships/metadata/thumbnail" Target="docProps/thumbnail.jpeg"/><Relationship Id="rId5" Type="http://schemas.microsoft.com/office/2006/relationships/ui/extensibility" Target="customUI/customUI.xml"/><Relationship Id="rId9"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5" r:id="rId5"/>
    <p:sldMasterId id="2147483674" r:id="rId6"/>
  </p:sldMasterIdLst>
  <p:notesMasterIdLst>
    <p:notesMasterId r:id="rId14"/>
  </p:notesMasterIdLst>
  <p:sldIdLst>
    <p:sldId id="260" r:id="rId7"/>
    <p:sldId id="265" r:id="rId8"/>
    <p:sldId id="266" r:id="rId9"/>
    <p:sldId id="267" r:id="rId10"/>
    <p:sldId id="268" r:id="rId11"/>
    <p:sldId id="269" r:id="rId12"/>
    <p:sldId id="25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115" d="100"/>
          <a:sy n="115" d="100"/>
        </p:scale>
        <p:origin x="147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00CBC6-1047-4C0C-A2CD-18FECC3B290B}" type="datetimeFigureOut">
              <a:rPr lang="en-US" smtClean="0"/>
              <a:t>5/6/2020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982CFB-7AAB-4388-891D-E9A007360D60}" type="slidenum">
              <a:rPr lang="en-US" smtClean="0"/>
              <a:t>‹#›</a:t>
            </a:fld>
            <a:endParaRPr lang="en-US"/>
          </a:p>
        </p:txBody>
      </p:sp>
    </p:spTree>
    <p:extLst>
      <p:ext uri="{BB962C8B-B14F-4D97-AF65-F5344CB8AC3E}">
        <p14:creationId xmlns:p14="http://schemas.microsoft.com/office/powerpoint/2010/main" val="1962313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CitiManager</a:t>
            </a:r>
            <a:r>
              <a:rPr lang="en-US" dirty="0" smtClean="0"/>
              <a:t> Mobile Solutions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E99B4E-A465-4296-9E41-3B4D0F5F29C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7908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Citi has continued to enhance our </a:t>
            </a:r>
            <a:r>
              <a:rPr lang="en-US" dirty="0" err="1" smtClean="0"/>
              <a:t>CitiManager</a:t>
            </a:r>
            <a:r>
              <a:rPr lang="en-US" baseline="0" dirty="0" smtClean="0"/>
              <a:t> mobile and tablet app so that cardholders can easily manage their card on-the-go.  Some of the tasks a cardholder is able to do on the app is: view their account summary, access up to 6 prior statements, review recent transactions, review payments from the past 180 days, and make a payment.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9337A1-C12C-4BDA-A4E7-D8AC0AB701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3589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Citi’s </a:t>
            </a:r>
            <a:r>
              <a:rPr lang="en-US" dirty="0" err="1" smtClean="0"/>
              <a:t>CitiManager</a:t>
            </a:r>
            <a:r>
              <a:rPr lang="en-US" dirty="0" smtClean="0"/>
              <a:t> Mobile and Tablet app roadmap entails functionality such a biometrics,</a:t>
            </a:r>
            <a:r>
              <a:rPr lang="en-US" baseline="0" dirty="0" smtClean="0"/>
              <a:t> receipt imaging and customized alerts.  All coming soon!  Currently, cardholders have the options such as selecting a language of preference, view new activity, contact Citi and view summaries of their account and statement.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9337A1-C12C-4BDA-A4E7-D8AC0AB701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0537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BDF2"/>
                </a:solidFill>
                <a:effectLst/>
                <a:uLnTx/>
                <a:uFillTx/>
                <a:latin typeface="Arial"/>
                <a:ea typeface="+mn-ea"/>
                <a:cs typeface="+mn-cs"/>
              </a:rPr>
              <a:t>We are deploying mobile payment capabilities for US and Canada Commercial Cards, including Apple Pay, Samsung Pay, and Android Pay.</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9337A1-C12C-4BDA-A4E7-D8AC0AB701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1316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Adding a SmartPay3 Commercial</a:t>
            </a:r>
            <a:r>
              <a:rPr lang="en-US" baseline="0" dirty="0" smtClean="0"/>
              <a:t> Card to your mobile wallet is not only easy but secure.  Here are the five simple steps a cardholder needs to take to add their card to their mobile wallet.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9337A1-C12C-4BDA-A4E7-D8AC0AB701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406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Citi understands how</a:t>
            </a:r>
            <a:r>
              <a:rPr lang="en-US" baseline="0" dirty="0" smtClean="0"/>
              <a:t> important it is for cardholders and A/OPCs to receive important account information directly to their device which is why Citi has SMS and email alerts available.  Citi sends more than 2 million alerts a month globally with 1.23 million cardholders subscribed.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9337A1-C12C-4BDA-A4E7-D8AC0AB701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3470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1C9FEE-057E-4068-9298-9299AABF3381}" type="datetimeFigureOut">
              <a:rPr lang="en-US" smtClean="0"/>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31820-40EB-4752-BF5C-5CDC15760999}" type="slidenum">
              <a:rPr lang="en-US" smtClean="0"/>
              <a:t>‹#›</a:t>
            </a:fld>
            <a:endParaRPr lang="en-US"/>
          </a:p>
        </p:txBody>
      </p:sp>
    </p:spTree>
    <p:extLst>
      <p:ext uri="{BB962C8B-B14F-4D97-AF65-F5344CB8AC3E}">
        <p14:creationId xmlns:p14="http://schemas.microsoft.com/office/powerpoint/2010/main" val="485878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1C9FEE-057E-4068-9298-9299AABF3381}" type="datetimeFigureOut">
              <a:rPr lang="en-US" smtClean="0"/>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31820-40EB-4752-BF5C-5CDC15760999}" type="slidenum">
              <a:rPr lang="en-US" smtClean="0"/>
              <a:t>‹#›</a:t>
            </a:fld>
            <a:endParaRPr lang="en-US"/>
          </a:p>
        </p:txBody>
      </p:sp>
    </p:spTree>
    <p:extLst>
      <p:ext uri="{BB962C8B-B14F-4D97-AF65-F5344CB8AC3E}">
        <p14:creationId xmlns:p14="http://schemas.microsoft.com/office/powerpoint/2010/main" val="2499073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1C9FEE-057E-4068-9298-9299AABF3381}" type="datetimeFigureOut">
              <a:rPr lang="en-US" smtClean="0"/>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31820-40EB-4752-BF5C-5CDC15760999}" type="slidenum">
              <a:rPr lang="en-US" smtClean="0"/>
              <a:t>‹#›</a:t>
            </a:fld>
            <a:endParaRPr lang="en-US"/>
          </a:p>
        </p:txBody>
      </p:sp>
    </p:spTree>
    <p:extLst>
      <p:ext uri="{BB962C8B-B14F-4D97-AF65-F5344CB8AC3E}">
        <p14:creationId xmlns:p14="http://schemas.microsoft.com/office/powerpoint/2010/main" val="28087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7890" name="Rectangle 84"/>
          <p:cNvSpPr>
            <a:spLocks noGrp="1" noChangeArrowheads="1"/>
          </p:cNvSpPr>
          <p:nvPr>
            <p:ph type="subTitle" idx="1"/>
          </p:nvPr>
        </p:nvSpPr>
        <p:spPr>
          <a:xfrm>
            <a:off x="140677" y="3429000"/>
            <a:ext cx="8862646" cy="990600"/>
          </a:xfrm>
        </p:spPr>
        <p:txBody>
          <a:bodyPr/>
          <a:lstStyle>
            <a:lvl1pPr marL="0" indent="0">
              <a:buFont typeface="Symbol" pitchFamily="18" charset="2"/>
              <a:buNone/>
              <a:defRPr sz="2000">
                <a:solidFill>
                  <a:schemeClr val="hlink"/>
                </a:solidFill>
              </a:defRPr>
            </a:lvl1pPr>
          </a:lstStyle>
          <a:p>
            <a:pPr lvl="0"/>
            <a:r>
              <a:rPr lang="en-US" noProof="0" smtClean="0"/>
              <a:t>Click to edit Master subtitle style</a:t>
            </a:r>
            <a:endParaRPr lang="en-US" noProof="0" dirty="0" smtClean="0"/>
          </a:p>
        </p:txBody>
      </p:sp>
      <p:sp>
        <p:nvSpPr>
          <p:cNvPr id="37893" name="Rectangle 83"/>
          <p:cNvSpPr>
            <a:spLocks noGrp="1" noChangeArrowheads="1"/>
          </p:cNvSpPr>
          <p:nvPr>
            <p:ph type="ctrTitle"/>
          </p:nvPr>
        </p:nvSpPr>
        <p:spPr>
          <a:xfrm>
            <a:off x="140677" y="2631918"/>
            <a:ext cx="8862646" cy="492443"/>
          </a:xfrm>
          <a:ln w="9525">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defRPr sz="3200"/>
            </a:lvl1pPr>
          </a:lstStyle>
          <a:p>
            <a:pPr lvl="0"/>
            <a:r>
              <a:rPr lang="en-US" noProof="0" smtClean="0"/>
              <a:t>Click to edit Master title style</a:t>
            </a:r>
            <a:endParaRPr lang="en-US" noProof="0" dirty="0" smtClean="0"/>
          </a:p>
        </p:txBody>
      </p:sp>
      <p:pic>
        <p:nvPicPr>
          <p:cNvPr id="7" name="Picture 9" descr="citi-r_2c-blu_pos_rgb"/>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636979" y="6559552"/>
            <a:ext cx="360482" cy="207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313128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1"/>
          <p:cNvSpPr>
            <a:spLocks noGrp="1"/>
          </p:cNvSpPr>
          <p:nvPr>
            <p:ph idx="1"/>
          </p:nvPr>
        </p:nvSpPr>
        <p:spPr/>
        <p:txBody>
          <a:bodyPr/>
          <a:lstStyle>
            <a:lvl1pPr marL="171450" indent="-171450" algn="l">
              <a:buClr>
                <a:srgbClr val="97999B"/>
              </a:buClr>
              <a:buSzPct val="100000"/>
              <a:buFont typeface="Symbol"/>
              <a:buChar char="·"/>
              <a:defRPr b="0">
                <a:solidFill>
                  <a:srgbClr val="53565A"/>
                </a:solidFill>
              </a:defRPr>
            </a:lvl1pPr>
            <a:lvl2pPr marL="342900" indent="-171450" algn="l">
              <a:buClr>
                <a:srgbClr val="97999B"/>
              </a:buClr>
              <a:buSzPct val="100000"/>
              <a:buFont typeface="Arial"/>
              <a:buChar char="–"/>
              <a:defRPr b="0">
                <a:solidFill>
                  <a:srgbClr val="53565A"/>
                </a:solidFill>
              </a:defRPr>
            </a:lvl2pPr>
            <a:lvl3pPr marL="514350" indent="-171450" algn="l">
              <a:buClr>
                <a:srgbClr val="97999B"/>
              </a:buClr>
              <a:buSzPct val="100000"/>
              <a:buFont typeface="Symbol"/>
              <a:buChar char="·"/>
              <a:defRPr b="0">
                <a:solidFill>
                  <a:srgbClr val="53565A"/>
                </a:solidFill>
              </a:defRPr>
            </a:lvl3pPr>
            <a:lvl4pPr marL="685800" indent="-171450" algn="l">
              <a:buClr>
                <a:srgbClr val="97999B"/>
              </a:buClr>
              <a:buSzPct val="100000"/>
              <a:buFont typeface="Arial"/>
              <a:buChar char="–"/>
              <a:defRPr b="0">
                <a:solidFill>
                  <a:srgbClr val="53565A"/>
                </a:solidFill>
              </a:defRPr>
            </a:lvl4pPr>
            <a:lvl5pPr marL="857250" indent="-171450" algn="l">
              <a:buClr>
                <a:srgbClr val="97999B"/>
              </a:buClr>
              <a:buSzPct val="100000"/>
              <a:buFont typeface="Symbol"/>
              <a:buChar char="·"/>
              <a:defRPr b="0">
                <a:solidFill>
                  <a:srgbClr val="53565A"/>
                </a:solidFill>
              </a:defRPr>
            </a:lvl5pPr>
            <a:lvl6pPr marL="1028700" indent="-171450" algn="l">
              <a:buClr>
                <a:srgbClr val="97999B"/>
              </a:buClr>
              <a:buSzPct val="100000"/>
              <a:buFont typeface="Arial"/>
              <a:buChar char="–"/>
              <a:defRPr b="0">
                <a:solidFill>
                  <a:srgbClr val="53565A"/>
                </a:solidFill>
              </a:defRPr>
            </a:lvl6pPr>
            <a:lvl7pPr marL="1200150" indent="-171450" algn="l">
              <a:buClr>
                <a:srgbClr val="97999B"/>
              </a:buClr>
              <a:buSzPct val="100000"/>
              <a:buFont typeface="Symbol"/>
              <a:buChar char="·"/>
              <a:defRPr b="0">
                <a:solidFill>
                  <a:srgbClr val="53565A"/>
                </a:solidFill>
              </a:defRPr>
            </a:lvl7pPr>
            <a:lvl8pPr marL="1371600" indent="-171450" algn="l">
              <a:buClr>
                <a:srgbClr val="97999B"/>
              </a:buClr>
              <a:buSzPct val="100000"/>
              <a:buFont typeface="Arial"/>
              <a:buChar char="–"/>
              <a:defRPr b="0">
                <a:solidFill>
                  <a:srgbClr val="53565A"/>
                </a:solidFill>
              </a:defRPr>
            </a:lvl8pPr>
            <a:lvl9pPr marL="1543050" indent="-171450" algn="l">
              <a:buClr>
                <a:srgbClr val="97999B"/>
              </a:buClr>
              <a:buSzPct val="100000"/>
              <a:buFont typeface="Symbol"/>
              <a:buChar char="·"/>
              <a:defRPr b="0">
                <a:solidFill>
                  <a:srgbClr val="53565A"/>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solidFill>
            <a:schemeClr val="bg1"/>
          </a:solidFill>
        </p:spPr>
        <p:txBody>
          <a:bodyPr/>
          <a:lstStyle/>
          <a:p>
            <a:r>
              <a:rPr lang="en-US" smtClean="0"/>
              <a:t>Click to edit Master title style</a:t>
            </a:r>
            <a:endParaRPr lang="en-US" dirty="0"/>
          </a:p>
        </p:txBody>
      </p:sp>
    </p:spTree>
    <p:extLst>
      <p:ext uri="{BB962C8B-B14F-4D97-AF65-F5344CB8AC3E}">
        <p14:creationId xmlns:p14="http://schemas.microsoft.com/office/powerpoint/2010/main" val="96755853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2"/>
          <p:cNvSpPr>
            <a:spLocks noGrp="1"/>
          </p:cNvSpPr>
          <p:nvPr>
            <p:ph sz="half" idx="2"/>
          </p:nvPr>
        </p:nvSpPr>
        <p:spPr>
          <a:xfrm>
            <a:off x="4712677" y="1295400"/>
            <a:ext cx="4290646" cy="4876800"/>
          </a:xfrm>
        </p:spPr>
        <p:txBody>
          <a:bodyPr/>
          <a:lstStyle>
            <a:lvl1pPr marL="171450" indent="-171450" algn="l">
              <a:buClr>
                <a:srgbClr val="97999B"/>
              </a:buClr>
              <a:buSzPct val="100000"/>
              <a:buFont typeface="Symbol"/>
              <a:buChar char="·"/>
              <a:defRPr sz="1400" b="0">
                <a:solidFill>
                  <a:srgbClr val="53565A"/>
                </a:solidFill>
              </a:defRPr>
            </a:lvl1pPr>
            <a:lvl2pPr marL="342900" indent="-171450" algn="l">
              <a:buClr>
                <a:srgbClr val="97999B"/>
              </a:buClr>
              <a:buSzPct val="100000"/>
              <a:buFont typeface="Arial"/>
              <a:buChar char="–"/>
              <a:defRPr sz="1400" b="0">
                <a:solidFill>
                  <a:srgbClr val="53565A"/>
                </a:solidFill>
              </a:defRPr>
            </a:lvl2pPr>
            <a:lvl3pPr marL="514350" indent="-171450" algn="l">
              <a:buClr>
                <a:srgbClr val="97999B"/>
              </a:buClr>
              <a:buSzPct val="100000"/>
              <a:buFont typeface="Symbol"/>
              <a:buChar char="·"/>
              <a:defRPr sz="1400" b="0">
                <a:solidFill>
                  <a:srgbClr val="53565A"/>
                </a:solidFill>
              </a:defRPr>
            </a:lvl3pPr>
            <a:lvl4pPr marL="685800" indent="-171450" algn="l">
              <a:buClr>
                <a:srgbClr val="97999B"/>
              </a:buClr>
              <a:buSzPct val="100000"/>
              <a:buFont typeface="Arial"/>
              <a:buChar char="–"/>
              <a:defRPr sz="1400" b="0">
                <a:solidFill>
                  <a:srgbClr val="53565A"/>
                </a:solidFill>
              </a:defRPr>
            </a:lvl4pPr>
            <a:lvl5pPr marL="857250" indent="-171450" algn="l">
              <a:buClr>
                <a:srgbClr val="97999B"/>
              </a:buClr>
              <a:buSzPct val="100000"/>
              <a:buFont typeface="Symbol"/>
              <a:buChar char="·"/>
              <a:defRPr sz="1400" b="0">
                <a:solidFill>
                  <a:srgbClr val="53565A"/>
                </a:solidFill>
              </a:defRPr>
            </a:lvl5pPr>
            <a:lvl6pPr marL="1028700" indent="-171450" algn="l">
              <a:buClr>
                <a:srgbClr val="97999B"/>
              </a:buClr>
              <a:buSzPct val="100000"/>
              <a:buFont typeface="Arial"/>
              <a:buChar char="–"/>
              <a:defRPr sz="1400" b="0">
                <a:solidFill>
                  <a:srgbClr val="53565A"/>
                </a:solidFill>
              </a:defRPr>
            </a:lvl6pPr>
            <a:lvl7pPr marL="1200150" indent="-171450" algn="l">
              <a:buClr>
                <a:srgbClr val="97999B"/>
              </a:buClr>
              <a:buSzPct val="100000"/>
              <a:buFont typeface="Symbol"/>
              <a:buChar char="·"/>
              <a:defRPr sz="1400" b="0">
                <a:solidFill>
                  <a:srgbClr val="53565A"/>
                </a:solidFill>
              </a:defRPr>
            </a:lvl7pPr>
            <a:lvl8pPr marL="1371600" indent="-171450" algn="l">
              <a:buClr>
                <a:srgbClr val="97999B"/>
              </a:buClr>
              <a:buSzPct val="100000"/>
              <a:buFont typeface="Arial"/>
              <a:buChar char="–"/>
              <a:defRPr sz="1400" b="0">
                <a:solidFill>
                  <a:srgbClr val="53565A"/>
                </a:solidFill>
              </a:defRPr>
            </a:lvl8pPr>
            <a:lvl9pPr marL="1543050" indent="-171450" algn="l">
              <a:buClr>
                <a:srgbClr val="97999B"/>
              </a:buClr>
              <a:buSzPct val="100000"/>
              <a:buFont typeface="Symbol"/>
              <a:buChar char="·"/>
              <a:defRPr sz="1400" b="0">
                <a:solidFill>
                  <a:srgbClr val="53565A"/>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Content Placeholder 1"/>
          <p:cNvSpPr>
            <a:spLocks noGrp="1"/>
          </p:cNvSpPr>
          <p:nvPr>
            <p:ph sz="half" idx="1"/>
          </p:nvPr>
        </p:nvSpPr>
        <p:spPr>
          <a:xfrm>
            <a:off x="140677" y="1295400"/>
            <a:ext cx="4290646" cy="4876800"/>
          </a:xfrm>
        </p:spPr>
        <p:txBody>
          <a:bodyPr/>
          <a:lstStyle>
            <a:lvl1pPr marL="171450" indent="-171450" algn="l">
              <a:buClr>
                <a:srgbClr val="97999B"/>
              </a:buClr>
              <a:buSzPct val="100000"/>
              <a:buFont typeface="Symbol"/>
              <a:buChar char="·"/>
              <a:defRPr sz="1400" b="0">
                <a:solidFill>
                  <a:srgbClr val="53565A"/>
                </a:solidFill>
              </a:defRPr>
            </a:lvl1pPr>
            <a:lvl2pPr marL="342900" indent="-171450" algn="l">
              <a:buClr>
                <a:srgbClr val="97999B"/>
              </a:buClr>
              <a:buSzPct val="100000"/>
              <a:buFont typeface="Arial"/>
              <a:buChar char="–"/>
              <a:defRPr sz="1400" b="0">
                <a:solidFill>
                  <a:srgbClr val="53565A"/>
                </a:solidFill>
              </a:defRPr>
            </a:lvl2pPr>
            <a:lvl3pPr marL="514350" indent="-171450" algn="l">
              <a:buClr>
                <a:srgbClr val="97999B"/>
              </a:buClr>
              <a:buSzPct val="100000"/>
              <a:buFont typeface="Symbol"/>
              <a:buChar char="·"/>
              <a:defRPr sz="1400" b="0">
                <a:solidFill>
                  <a:srgbClr val="53565A"/>
                </a:solidFill>
              </a:defRPr>
            </a:lvl3pPr>
            <a:lvl4pPr marL="685800" indent="-171450" algn="l">
              <a:buClr>
                <a:srgbClr val="97999B"/>
              </a:buClr>
              <a:buSzPct val="100000"/>
              <a:buFont typeface="Arial"/>
              <a:buChar char="–"/>
              <a:defRPr sz="1400" b="0">
                <a:solidFill>
                  <a:srgbClr val="53565A"/>
                </a:solidFill>
              </a:defRPr>
            </a:lvl4pPr>
            <a:lvl5pPr marL="857250" indent="-171450" algn="l">
              <a:buClr>
                <a:srgbClr val="97999B"/>
              </a:buClr>
              <a:buSzPct val="100000"/>
              <a:buFont typeface="Symbol"/>
              <a:buChar char="·"/>
              <a:defRPr sz="1400" b="0">
                <a:solidFill>
                  <a:srgbClr val="53565A"/>
                </a:solidFill>
              </a:defRPr>
            </a:lvl5pPr>
            <a:lvl6pPr marL="1028700" indent="-171450" algn="l">
              <a:buClr>
                <a:srgbClr val="97999B"/>
              </a:buClr>
              <a:buSzPct val="100000"/>
              <a:buFont typeface="Arial"/>
              <a:buChar char="–"/>
              <a:defRPr sz="1400" b="0">
                <a:solidFill>
                  <a:srgbClr val="53565A"/>
                </a:solidFill>
              </a:defRPr>
            </a:lvl6pPr>
            <a:lvl7pPr marL="1200150" indent="-171450" algn="l">
              <a:buClr>
                <a:srgbClr val="97999B"/>
              </a:buClr>
              <a:buSzPct val="100000"/>
              <a:buFont typeface="Symbol"/>
              <a:buChar char="·"/>
              <a:defRPr sz="1400" b="0">
                <a:solidFill>
                  <a:srgbClr val="53565A"/>
                </a:solidFill>
              </a:defRPr>
            </a:lvl7pPr>
            <a:lvl8pPr marL="1371600" indent="-171450" algn="l">
              <a:buClr>
                <a:srgbClr val="97999B"/>
              </a:buClr>
              <a:buSzPct val="100000"/>
              <a:buFont typeface="Arial"/>
              <a:buChar char="–"/>
              <a:defRPr sz="1400" b="0">
                <a:solidFill>
                  <a:srgbClr val="53565A"/>
                </a:solidFill>
              </a:defRPr>
            </a:lvl8pPr>
            <a:lvl9pPr marL="1543050" indent="-171450" algn="l">
              <a:buClr>
                <a:srgbClr val="97999B"/>
              </a:buClr>
              <a:buSzPct val="100000"/>
              <a:buFont typeface="Symbol"/>
              <a:buChar char="·"/>
              <a:defRPr sz="1400" b="0">
                <a:solidFill>
                  <a:srgbClr val="53565A"/>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2014998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58737" y="1295400"/>
            <a:ext cx="2744665" cy="4876800"/>
          </a:xfrm>
        </p:spPr>
        <p:txBody>
          <a:bodyPr/>
          <a:lstStyle>
            <a:lvl1pPr marL="171450" indent="-171450" algn="l">
              <a:buClr>
                <a:srgbClr val="97999B"/>
              </a:buClr>
              <a:buSzPct val="100000"/>
              <a:buFont typeface="Symbol"/>
              <a:buChar char="·"/>
              <a:defRPr sz="1400" b="0">
                <a:solidFill>
                  <a:srgbClr val="53565A"/>
                </a:solidFill>
              </a:defRPr>
            </a:lvl1pPr>
            <a:lvl2pPr marL="342900" indent="-171450" algn="l">
              <a:buClr>
                <a:srgbClr val="97999B"/>
              </a:buClr>
              <a:buSzPct val="100000"/>
              <a:buFont typeface="Arial"/>
              <a:buChar char="–"/>
              <a:defRPr sz="1400" b="0">
                <a:solidFill>
                  <a:srgbClr val="53565A"/>
                </a:solidFill>
              </a:defRPr>
            </a:lvl2pPr>
            <a:lvl3pPr marL="514350" indent="-171450" algn="l">
              <a:buClr>
                <a:srgbClr val="97999B"/>
              </a:buClr>
              <a:buSzPct val="100000"/>
              <a:buFont typeface="Symbol"/>
              <a:buChar char="·"/>
              <a:defRPr sz="1400" b="0">
                <a:solidFill>
                  <a:srgbClr val="53565A"/>
                </a:solidFill>
              </a:defRPr>
            </a:lvl3pPr>
            <a:lvl4pPr marL="685800" indent="-171450" algn="l">
              <a:buClr>
                <a:srgbClr val="97999B"/>
              </a:buClr>
              <a:buSzPct val="100000"/>
              <a:buFont typeface="Arial"/>
              <a:buChar char="–"/>
              <a:defRPr sz="1400" b="0">
                <a:solidFill>
                  <a:srgbClr val="53565A"/>
                </a:solidFill>
              </a:defRPr>
            </a:lvl4pPr>
            <a:lvl5pPr marL="857250" indent="-171450" algn="l">
              <a:buClr>
                <a:srgbClr val="97999B"/>
              </a:buClr>
              <a:buSzPct val="100000"/>
              <a:buFont typeface="Symbol"/>
              <a:buChar char="·"/>
              <a:defRPr sz="1400" b="0">
                <a:solidFill>
                  <a:srgbClr val="53565A"/>
                </a:solidFill>
              </a:defRPr>
            </a:lvl5pPr>
            <a:lvl6pPr marL="1028700" indent="-171450" algn="l">
              <a:buClr>
                <a:srgbClr val="97999B"/>
              </a:buClr>
              <a:buSzPct val="100000"/>
              <a:buFont typeface="Arial"/>
              <a:buChar char="–"/>
              <a:defRPr sz="1400" b="0">
                <a:solidFill>
                  <a:srgbClr val="53565A"/>
                </a:solidFill>
              </a:defRPr>
            </a:lvl6pPr>
            <a:lvl7pPr marL="1200150" indent="-171450" algn="l">
              <a:buClr>
                <a:srgbClr val="97999B"/>
              </a:buClr>
              <a:buSzPct val="100000"/>
              <a:buFont typeface="Symbol"/>
              <a:buChar char="·"/>
              <a:defRPr sz="1400" b="0">
                <a:solidFill>
                  <a:srgbClr val="53565A"/>
                </a:solidFill>
              </a:defRPr>
            </a:lvl7pPr>
            <a:lvl8pPr marL="1371600" indent="-171450" algn="l">
              <a:buClr>
                <a:srgbClr val="97999B"/>
              </a:buClr>
              <a:buSzPct val="100000"/>
              <a:buFont typeface="Arial"/>
              <a:buChar char="–"/>
              <a:defRPr sz="1400" b="0">
                <a:solidFill>
                  <a:srgbClr val="53565A"/>
                </a:solidFill>
              </a:defRPr>
            </a:lvl8pPr>
            <a:lvl9pPr marL="1543050" indent="-171450" algn="l">
              <a:buClr>
                <a:srgbClr val="97999B"/>
              </a:buClr>
              <a:buSzPct val="100000"/>
              <a:buFont typeface="Symbol"/>
              <a:buChar char="·"/>
              <a:defRPr sz="1400" b="0">
                <a:solidFill>
                  <a:srgbClr val="53565A"/>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sz="half" idx="10"/>
          </p:nvPr>
        </p:nvSpPr>
        <p:spPr>
          <a:xfrm>
            <a:off x="3209924" y="1295400"/>
            <a:ext cx="2743200" cy="4876800"/>
          </a:xfrm>
        </p:spPr>
        <p:txBody>
          <a:bodyPr/>
          <a:lstStyle>
            <a:lvl1pPr marL="171450" indent="-171450" algn="l">
              <a:buClr>
                <a:srgbClr val="97999B"/>
              </a:buClr>
              <a:buSzPct val="100000"/>
              <a:buFont typeface="Symbol"/>
              <a:buChar char="·"/>
              <a:defRPr sz="1400" b="0">
                <a:solidFill>
                  <a:srgbClr val="53565A"/>
                </a:solidFill>
              </a:defRPr>
            </a:lvl1pPr>
            <a:lvl2pPr marL="342900" indent="-171450" algn="l">
              <a:buClr>
                <a:srgbClr val="97999B"/>
              </a:buClr>
              <a:buSzPct val="100000"/>
              <a:buFont typeface="Arial"/>
              <a:buChar char="–"/>
              <a:defRPr sz="1400" b="0">
                <a:solidFill>
                  <a:srgbClr val="53565A"/>
                </a:solidFill>
              </a:defRPr>
            </a:lvl2pPr>
            <a:lvl3pPr marL="514350" indent="-171450" algn="l">
              <a:buClr>
                <a:srgbClr val="97999B"/>
              </a:buClr>
              <a:buSzPct val="100000"/>
              <a:buFont typeface="Symbol"/>
              <a:buChar char="·"/>
              <a:defRPr sz="1400" b="0">
                <a:solidFill>
                  <a:srgbClr val="53565A"/>
                </a:solidFill>
              </a:defRPr>
            </a:lvl3pPr>
            <a:lvl4pPr marL="685800" indent="-171450" algn="l">
              <a:buClr>
                <a:srgbClr val="97999B"/>
              </a:buClr>
              <a:buSzPct val="100000"/>
              <a:buFont typeface="Arial"/>
              <a:buChar char="–"/>
              <a:defRPr sz="1400" b="0">
                <a:solidFill>
                  <a:srgbClr val="53565A"/>
                </a:solidFill>
              </a:defRPr>
            </a:lvl4pPr>
            <a:lvl5pPr marL="857250" indent="-171450" algn="l">
              <a:buClr>
                <a:srgbClr val="97999B"/>
              </a:buClr>
              <a:buSzPct val="100000"/>
              <a:buFont typeface="Symbol"/>
              <a:buChar char="·"/>
              <a:defRPr sz="1400" b="0">
                <a:solidFill>
                  <a:srgbClr val="53565A"/>
                </a:solidFill>
              </a:defRPr>
            </a:lvl5pPr>
            <a:lvl6pPr marL="1028700" indent="-171450" algn="l">
              <a:buClr>
                <a:srgbClr val="97999B"/>
              </a:buClr>
              <a:buSzPct val="100000"/>
              <a:buFont typeface="Arial"/>
              <a:buChar char="–"/>
              <a:defRPr sz="1400" b="0">
                <a:solidFill>
                  <a:srgbClr val="53565A"/>
                </a:solidFill>
              </a:defRPr>
            </a:lvl6pPr>
            <a:lvl7pPr marL="1200150" indent="-171450" algn="l">
              <a:buClr>
                <a:srgbClr val="97999B"/>
              </a:buClr>
              <a:buSzPct val="100000"/>
              <a:buFont typeface="Symbol"/>
              <a:buChar char="·"/>
              <a:defRPr sz="1400" b="0">
                <a:solidFill>
                  <a:srgbClr val="53565A"/>
                </a:solidFill>
              </a:defRPr>
            </a:lvl7pPr>
            <a:lvl8pPr marL="1371600" indent="-171450" algn="l">
              <a:buClr>
                <a:srgbClr val="97999B"/>
              </a:buClr>
              <a:buSzPct val="100000"/>
              <a:buFont typeface="Arial"/>
              <a:buChar char="–"/>
              <a:defRPr sz="1400" b="0">
                <a:solidFill>
                  <a:srgbClr val="53565A"/>
                </a:solidFill>
              </a:defRPr>
            </a:lvl8pPr>
            <a:lvl9pPr marL="1543050" indent="-171450" algn="l">
              <a:buClr>
                <a:srgbClr val="97999B"/>
              </a:buClr>
              <a:buSzPct val="100000"/>
              <a:buFont typeface="Symbol"/>
              <a:buChar char="·"/>
              <a:defRPr sz="1400" b="0">
                <a:solidFill>
                  <a:srgbClr val="53565A"/>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Content Placeholder 1"/>
          <p:cNvSpPr>
            <a:spLocks noGrp="1"/>
          </p:cNvSpPr>
          <p:nvPr>
            <p:ph sz="half" idx="1"/>
          </p:nvPr>
        </p:nvSpPr>
        <p:spPr>
          <a:xfrm>
            <a:off x="140677" y="1295400"/>
            <a:ext cx="2743200" cy="4876800"/>
          </a:xfrm>
        </p:spPr>
        <p:txBody>
          <a:bodyPr/>
          <a:lstStyle>
            <a:lvl1pPr marL="171450" indent="-171450" algn="l">
              <a:buClr>
                <a:srgbClr val="97999B"/>
              </a:buClr>
              <a:buSzPct val="100000"/>
              <a:buFont typeface="Symbol"/>
              <a:buChar char="·"/>
              <a:defRPr sz="1400" b="0">
                <a:solidFill>
                  <a:srgbClr val="53565A"/>
                </a:solidFill>
              </a:defRPr>
            </a:lvl1pPr>
            <a:lvl2pPr marL="342900" indent="-171450" algn="l">
              <a:buClr>
                <a:srgbClr val="97999B"/>
              </a:buClr>
              <a:buSzPct val="100000"/>
              <a:buFont typeface="Arial"/>
              <a:buChar char="–"/>
              <a:defRPr sz="1400" b="0">
                <a:solidFill>
                  <a:srgbClr val="53565A"/>
                </a:solidFill>
              </a:defRPr>
            </a:lvl2pPr>
            <a:lvl3pPr marL="514350" indent="-171450" algn="l">
              <a:buClr>
                <a:srgbClr val="97999B"/>
              </a:buClr>
              <a:buSzPct val="100000"/>
              <a:buFont typeface="Symbol"/>
              <a:buChar char="·"/>
              <a:defRPr sz="1400" b="0">
                <a:solidFill>
                  <a:srgbClr val="53565A"/>
                </a:solidFill>
              </a:defRPr>
            </a:lvl3pPr>
            <a:lvl4pPr marL="685800" indent="-171450" algn="l">
              <a:buClr>
                <a:srgbClr val="97999B"/>
              </a:buClr>
              <a:buSzPct val="100000"/>
              <a:buFont typeface="Arial"/>
              <a:buChar char="–"/>
              <a:defRPr sz="1400" b="0">
                <a:solidFill>
                  <a:srgbClr val="53565A"/>
                </a:solidFill>
              </a:defRPr>
            </a:lvl4pPr>
            <a:lvl5pPr marL="857250" indent="-171450" algn="l">
              <a:buClr>
                <a:srgbClr val="97999B"/>
              </a:buClr>
              <a:buSzPct val="100000"/>
              <a:buFont typeface="Symbol"/>
              <a:buChar char="·"/>
              <a:defRPr sz="1400" b="0">
                <a:solidFill>
                  <a:srgbClr val="53565A"/>
                </a:solidFill>
              </a:defRPr>
            </a:lvl5pPr>
            <a:lvl6pPr marL="1028700" indent="-171450" algn="l">
              <a:buClr>
                <a:srgbClr val="97999B"/>
              </a:buClr>
              <a:buSzPct val="100000"/>
              <a:buFont typeface="Arial"/>
              <a:buChar char="–"/>
              <a:defRPr sz="1400" b="0">
                <a:solidFill>
                  <a:srgbClr val="53565A"/>
                </a:solidFill>
              </a:defRPr>
            </a:lvl6pPr>
            <a:lvl7pPr marL="1200150" indent="-171450" algn="l">
              <a:buClr>
                <a:srgbClr val="97999B"/>
              </a:buClr>
              <a:buSzPct val="100000"/>
              <a:buFont typeface="Symbol"/>
              <a:buChar char="·"/>
              <a:defRPr sz="1400" b="0">
                <a:solidFill>
                  <a:srgbClr val="53565A"/>
                </a:solidFill>
              </a:defRPr>
            </a:lvl7pPr>
            <a:lvl8pPr marL="1371600" indent="-171450" algn="l">
              <a:buClr>
                <a:srgbClr val="97999B"/>
              </a:buClr>
              <a:buSzPct val="100000"/>
              <a:buFont typeface="Arial"/>
              <a:buChar char="–"/>
              <a:defRPr sz="1400" b="0">
                <a:solidFill>
                  <a:srgbClr val="53565A"/>
                </a:solidFill>
              </a:defRPr>
            </a:lvl8pPr>
            <a:lvl9pPr marL="1543050" indent="-171450" algn="l">
              <a:buClr>
                <a:srgbClr val="97999B"/>
              </a:buClr>
              <a:buSzPct val="100000"/>
              <a:buFont typeface="Symbol"/>
              <a:buChar char="·"/>
              <a:defRPr sz="1400" b="0">
                <a:solidFill>
                  <a:srgbClr val="53565A"/>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95853159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Quad Page">
    <p:spTree>
      <p:nvGrpSpPr>
        <p:cNvPr id="1" name=""/>
        <p:cNvGrpSpPr/>
        <p:nvPr/>
      </p:nvGrpSpPr>
      <p:grpSpPr>
        <a:xfrm>
          <a:off x="0" y="0"/>
          <a:ext cx="0" cy="0"/>
          <a:chOff x="0" y="0"/>
          <a:chExt cx="0" cy="0"/>
        </a:xfrm>
      </p:grpSpPr>
      <p:sp>
        <p:nvSpPr>
          <p:cNvPr id="6" name="Content Placeholder 4"/>
          <p:cNvSpPr>
            <a:spLocks noGrp="1"/>
          </p:cNvSpPr>
          <p:nvPr>
            <p:ph sz="half" idx="11"/>
          </p:nvPr>
        </p:nvSpPr>
        <p:spPr>
          <a:xfrm>
            <a:off x="4712677" y="3886200"/>
            <a:ext cx="4290646" cy="2286000"/>
          </a:xfrm>
        </p:spPr>
        <p:txBody>
          <a:bodyPr/>
          <a:lstStyle>
            <a:lvl1pPr marL="171450" indent="-171450" algn="l">
              <a:buClr>
                <a:srgbClr val="97999B"/>
              </a:buClr>
              <a:buSzPct val="100000"/>
              <a:buFont typeface="Symbol"/>
              <a:buChar char="·"/>
              <a:defRPr sz="1400" b="0">
                <a:solidFill>
                  <a:srgbClr val="53565A"/>
                </a:solidFill>
              </a:defRPr>
            </a:lvl1pPr>
            <a:lvl2pPr marL="342900" indent="-171450" algn="l">
              <a:buClr>
                <a:srgbClr val="97999B"/>
              </a:buClr>
              <a:buSzPct val="100000"/>
              <a:buFont typeface="Arial"/>
              <a:buChar char="–"/>
              <a:defRPr sz="1400" b="0">
                <a:solidFill>
                  <a:srgbClr val="53565A"/>
                </a:solidFill>
              </a:defRPr>
            </a:lvl2pPr>
            <a:lvl3pPr marL="514350" indent="-171450" algn="l">
              <a:buClr>
                <a:srgbClr val="97999B"/>
              </a:buClr>
              <a:buSzPct val="100000"/>
              <a:buFont typeface="Symbol"/>
              <a:buChar char="·"/>
              <a:defRPr sz="1400" b="0">
                <a:solidFill>
                  <a:srgbClr val="53565A"/>
                </a:solidFill>
              </a:defRPr>
            </a:lvl3pPr>
            <a:lvl4pPr marL="685800" indent="-171450" algn="l">
              <a:buClr>
                <a:srgbClr val="97999B"/>
              </a:buClr>
              <a:buSzPct val="100000"/>
              <a:buFont typeface="Arial"/>
              <a:buChar char="–"/>
              <a:defRPr sz="1400" b="0">
                <a:solidFill>
                  <a:srgbClr val="53565A"/>
                </a:solidFill>
              </a:defRPr>
            </a:lvl4pPr>
            <a:lvl5pPr marL="857250" indent="-171450" algn="l">
              <a:buClr>
                <a:srgbClr val="97999B"/>
              </a:buClr>
              <a:buSzPct val="100000"/>
              <a:buFont typeface="Symbol"/>
              <a:buChar char="·"/>
              <a:defRPr sz="1400" b="0">
                <a:solidFill>
                  <a:srgbClr val="53565A"/>
                </a:solidFill>
              </a:defRPr>
            </a:lvl5pPr>
            <a:lvl6pPr marL="1028700" indent="-171450" algn="l">
              <a:buClr>
                <a:srgbClr val="97999B"/>
              </a:buClr>
              <a:buSzPct val="100000"/>
              <a:buFont typeface="Arial"/>
              <a:buChar char="–"/>
              <a:defRPr sz="1400" b="0">
                <a:solidFill>
                  <a:srgbClr val="53565A"/>
                </a:solidFill>
              </a:defRPr>
            </a:lvl6pPr>
            <a:lvl7pPr marL="1200150" indent="-171450" algn="l">
              <a:buClr>
                <a:srgbClr val="97999B"/>
              </a:buClr>
              <a:buSzPct val="100000"/>
              <a:buFont typeface="Symbol"/>
              <a:buChar char="·"/>
              <a:defRPr sz="1400" b="0">
                <a:solidFill>
                  <a:srgbClr val="53565A"/>
                </a:solidFill>
              </a:defRPr>
            </a:lvl7pPr>
            <a:lvl8pPr marL="1371600" indent="-171450" algn="l">
              <a:buClr>
                <a:srgbClr val="97999B"/>
              </a:buClr>
              <a:buSzPct val="100000"/>
              <a:buFont typeface="Arial"/>
              <a:buChar char="–"/>
              <a:defRPr sz="1400" b="0">
                <a:solidFill>
                  <a:srgbClr val="53565A"/>
                </a:solidFill>
              </a:defRPr>
            </a:lvl8pPr>
            <a:lvl9pPr marL="1543050" indent="-171450" algn="l">
              <a:buClr>
                <a:srgbClr val="97999B"/>
              </a:buClr>
              <a:buSzPct val="100000"/>
              <a:buFont typeface="Symbol"/>
              <a:buChar char="·"/>
              <a:defRPr sz="1400" b="0">
                <a:solidFill>
                  <a:srgbClr val="53565A"/>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3"/>
          <p:cNvSpPr>
            <a:spLocks noGrp="1"/>
          </p:cNvSpPr>
          <p:nvPr>
            <p:ph sz="half" idx="10"/>
          </p:nvPr>
        </p:nvSpPr>
        <p:spPr>
          <a:xfrm>
            <a:off x="140677" y="3886200"/>
            <a:ext cx="4290646" cy="2286000"/>
          </a:xfrm>
        </p:spPr>
        <p:txBody>
          <a:bodyPr/>
          <a:lstStyle>
            <a:lvl1pPr marL="171450" indent="-171450" algn="l">
              <a:buClr>
                <a:srgbClr val="97999B"/>
              </a:buClr>
              <a:buSzPct val="100000"/>
              <a:buFont typeface="Symbol"/>
              <a:buChar char="·"/>
              <a:defRPr sz="1400" b="0">
                <a:solidFill>
                  <a:srgbClr val="53565A"/>
                </a:solidFill>
              </a:defRPr>
            </a:lvl1pPr>
            <a:lvl2pPr marL="342900" indent="-171450" algn="l">
              <a:buClr>
                <a:srgbClr val="97999B"/>
              </a:buClr>
              <a:buSzPct val="100000"/>
              <a:buFont typeface="Arial"/>
              <a:buChar char="–"/>
              <a:defRPr sz="1400" b="0">
                <a:solidFill>
                  <a:srgbClr val="53565A"/>
                </a:solidFill>
              </a:defRPr>
            </a:lvl2pPr>
            <a:lvl3pPr marL="514350" indent="-171450" algn="l">
              <a:buClr>
                <a:srgbClr val="97999B"/>
              </a:buClr>
              <a:buSzPct val="100000"/>
              <a:buFont typeface="Symbol"/>
              <a:buChar char="·"/>
              <a:defRPr sz="1400" b="0">
                <a:solidFill>
                  <a:srgbClr val="53565A"/>
                </a:solidFill>
              </a:defRPr>
            </a:lvl3pPr>
            <a:lvl4pPr marL="685800" indent="-171450" algn="l">
              <a:buClr>
                <a:srgbClr val="97999B"/>
              </a:buClr>
              <a:buSzPct val="100000"/>
              <a:buFont typeface="Arial"/>
              <a:buChar char="–"/>
              <a:defRPr sz="1400" b="0">
                <a:solidFill>
                  <a:srgbClr val="53565A"/>
                </a:solidFill>
              </a:defRPr>
            </a:lvl4pPr>
            <a:lvl5pPr marL="857250" indent="-171450" algn="l">
              <a:buClr>
                <a:srgbClr val="97999B"/>
              </a:buClr>
              <a:buSzPct val="100000"/>
              <a:buFont typeface="Symbol"/>
              <a:buChar char="·"/>
              <a:defRPr sz="1400" b="0">
                <a:solidFill>
                  <a:srgbClr val="53565A"/>
                </a:solidFill>
              </a:defRPr>
            </a:lvl5pPr>
            <a:lvl6pPr marL="1028700" indent="-171450" algn="l">
              <a:buClr>
                <a:srgbClr val="97999B"/>
              </a:buClr>
              <a:buSzPct val="100000"/>
              <a:buFont typeface="Arial"/>
              <a:buChar char="–"/>
              <a:defRPr sz="1400" b="0">
                <a:solidFill>
                  <a:srgbClr val="53565A"/>
                </a:solidFill>
              </a:defRPr>
            </a:lvl6pPr>
            <a:lvl7pPr marL="1200150" indent="-171450" algn="l">
              <a:buClr>
                <a:srgbClr val="97999B"/>
              </a:buClr>
              <a:buSzPct val="100000"/>
              <a:buFont typeface="Symbol"/>
              <a:buChar char="·"/>
              <a:defRPr sz="1400" b="0">
                <a:solidFill>
                  <a:srgbClr val="53565A"/>
                </a:solidFill>
              </a:defRPr>
            </a:lvl7pPr>
            <a:lvl8pPr marL="1371600" indent="-171450" algn="l">
              <a:buClr>
                <a:srgbClr val="97999B"/>
              </a:buClr>
              <a:buSzPct val="100000"/>
              <a:buFont typeface="Arial"/>
              <a:buChar char="–"/>
              <a:defRPr sz="1400" b="0">
                <a:solidFill>
                  <a:srgbClr val="53565A"/>
                </a:solidFill>
              </a:defRPr>
            </a:lvl8pPr>
            <a:lvl9pPr marL="1543050" indent="-171450" algn="l">
              <a:buClr>
                <a:srgbClr val="97999B"/>
              </a:buClr>
              <a:buSzPct val="100000"/>
              <a:buFont typeface="Symbol"/>
              <a:buChar char="·"/>
              <a:defRPr sz="1400" b="0">
                <a:solidFill>
                  <a:srgbClr val="53565A"/>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sz="half" idx="2"/>
          </p:nvPr>
        </p:nvSpPr>
        <p:spPr>
          <a:xfrm>
            <a:off x="4712677" y="1295400"/>
            <a:ext cx="4290646" cy="2286000"/>
          </a:xfrm>
        </p:spPr>
        <p:txBody>
          <a:bodyPr/>
          <a:lstStyle>
            <a:lvl1pPr marL="171450" indent="-171450" algn="l">
              <a:buClr>
                <a:srgbClr val="97999B"/>
              </a:buClr>
              <a:buSzPct val="100000"/>
              <a:buFont typeface="Symbol"/>
              <a:buChar char="·"/>
              <a:defRPr sz="1400" b="0">
                <a:solidFill>
                  <a:srgbClr val="53565A"/>
                </a:solidFill>
              </a:defRPr>
            </a:lvl1pPr>
            <a:lvl2pPr marL="342900" indent="-171450" algn="l">
              <a:buClr>
                <a:srgbClr val="97999B"/>
              </a:buClr>
              <a:buSzPct val="100000"/>
              <a:buFont typeface="Arial"/>
              <a:buChar char="–"/>
              <a:defRPr sz="1400" b="0">
                <a:solidFill>
                  <a:srgbClr val="53565A"/>
                </a:solidFill>
              </a:defRPr>
            </a:lvl2pPr>
            <a:lvl3pPr marL="514350" indent="-171450" algn="l">
              <a:buClr>
                <a:srgbClr val="97999B"/>
              </a:buClr>
              <a:buSzPct val="100000"/>
              <a:buFont typeface="Symbol"/>
              <a:buChar char="·"/>
              <a:defRPr sz="1400" b="0">
                <a:solidFill>
                  <a:srgbClr val="53565A"/>
                </a:solidFill>
              </a:defRPr>
            </a:lvl3pPr>
            <a:lvl4pPr marL="685800" indent="-171450" algn="l">
              <a:buClr>
                <a:srgbClr val="97999B"/>
              </a:buClr>
              <a:buSzPct val="100000"/>
              <a:buFont typeface="Arial"/>
              <a:buChar char="–"/>
              <a:defRPr sz="1400" b="0">
                <a:solidFill>
                  <a:srgbClr val="53565A"/>
                </a:solidFill>
              </a:defRPr>
            </a:lvl4pPr>
            <a:lvl5pPr marL="857250" indent="-171450" algn="l">
              <a:buClr>
                <a:srgbClr val="97999B"/>
              </a:buClr>
              <a:buSzPct val="100000"/>
              <a:buFont typeface="Symbol"/>
              <a:buChar char="·"/>
              <a:defRPr sz="1400" b="0">
                <a:solidFill>
                  <a:srgbClr val="53565A"/>
                </a:solidFill>
              </a:defRPr>
            </a:lvl5pPr>
            <a:lvl6pPr marL="1028700" indent="-171450" algn="l">
              <a:buClr>
                <a:srgbClr val="97999B"/>
              </a:buClr>
              <a:buSzPct val="100000"/>
              <a:buFont typeface="Arial"/>
              <a:buChar char="–"/>
              <a:defRPr sz="1400" b="0">
                <a:solidFill>
                  <a:srgbClr val="53565A"/>
                </a:solidFill>
              </a:defRPr>
            </a:lvl6pPr>
            <a:lvl7pPr marL="1200150" indent="-171450" algn="l">
              <a:buClr>
                <a:srgbClr val="97999B"/>
              </a:buClr>
              <a:buSzPct val="100000"/>
              <a:buFont typeface="Symbol"/>
              <a:buChar char="·"/>
              <a:defRPr sz="1400" b="0">
                <a:solidFill>
                  <a:srgbClr val="53565A"/>
                </a:solidFill>
              </a:defRPr>
            </a:lvl7pPr>
            <a:lvl8pPr marL="1371600" indent="-171450" algn="l">
              <a:buClr>
                <a:srgbClr val="97999B"/>
              </a:buClr>
              <a:buSzPct val="100000"/>
              <a:buFont typeface="Arial"/>
              <a:buChar char="–"/>
              <a:defRPr sz="1400" b="0">
                <a:solidFill>
                  <a:srgbClr val="53565A"/>
                </a:solidFill>
              </a:defRPr>
            </a:lvl8pPr>
            <a:lvl9pPr marL="1543050" indent="-171450" algn="l">
              <a:buClr>
                <a:srgbClr val="97999B"/>
              </a:buClr>
              <a:buSzPct val="100000"/>
              <a:buFont typeface="Symbol"/>
              <a:buChar char="·"/>
              <a:defRPr sz="1400" b="0">
                <a:solidFill>
                  <a:srgbClr val="53565A"/>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Content Placeholder 1"/>
          <p:cNvSpPr>
            <a:spLocks noGrp="1"/>
          </p:cNvSpPr>
          <p:nvPr>
            <p:ph sz="half" idx="1"/>
          </p:nvPr>
        </p:nvSpPr>
        <p:spPr>
          <a:xfrm>
            <a:off x="140677" y="1295400"/>
            <a:ext cx="4290646" cy="2286000"/>
          </a:xfrm>
        </p:spPr>
        <p:txBody>
          <a:bodyPr/>
          <a:lstStyle>
            <a:lvl1pPr marL="171450" indent="-171450" algn="l">
              <a:buClr>
                <a:srgbClr val="97999B"/>
              </a:buClr>
              <a:buSzPct val="100000"/>
              <a:buFont typeface="Symbol"/>
              <a:buChar char="·"/>
              <a:defRPr sz="1400" b="0">
                <a:solidFill>
                  <a:srgbClr val="53565A"/>
                </a:solidFill>
              </a:defRPr>
            </a:lvl1pPr>
            <a:lvl2pPr marL="342900" indent="-171450" algn="l">
              <a:buClr>
                <a:srgbClr val="97999B"/>
              </a:buClr>
              <a:buSzPct val="100000"/>
              <a:buFont typeface="Arial"/>
              <a:buChar char="–"/>
              <a:defRPr sz="1400" b="0">
                <a:solidFill>
                  <a:srgbClr val="53565A"/>
                </a:solidFill>
              </a:defRPr>
            </a:lvl2pPr>
            <a:lvl3pPr marL="514350" indent="-171450" algn="l">
              <a:buClr>
                <a:srgbClr val="97999B"/>
              </a:buClr>
              <a:buSzPct val="100000"/>
              <a:buFont typeface="Symbol"/>
              <a:buChar char="·"/>
              <a:defRPr sz="1400" b="0">
                <a:solidFill>
                  <a:srgbClr val="53565A"/>
                </a:solidFill>
              </a:defRPr>
            </a:lvl3pPr>
            <a:lvl4pPr marL="685800" indent="-171450" algn="l">
              <a:buClr>
                <a:srgbClr val="97999B"/>
              </a:buClr>
              <a:buSzPct val="100000"/>
              <a:buFont typeface="Arial"/>
              <a:buChar char="–"/>
              <a:defRPr sz="1400" b="0">
                <a:solidFill>
                  <a:srgbClr val="53565A"/>
                </a:solidFill>
              </a:defRPr>
            </a:lvl4pPr>
            <a:lvl5pPr marL="857250" indent="-171450" algn="l">
              <a:buClr>
                <a:srgbClr val="97999B"/>
              </a:buClr>
              <a:buSzPct val="100000"/>
              <a:buFont typeface="Symbol"/>
              <a:buChar char="·"/>
              <a:defRPr sz="1400" b="0">
                <a:solidFill>
                  <a:srgbClr val="53565A"/>
                </a:solidFill>
              </a:defRPr>
            </a:lvl5pPr>
            <a:lvl6pPr marL="1028700" indent="-171450" algn="l">
              <a:buClr>
                <a:srgbClr val="97999B"/>
              </a:buClr>
              <a:buSzPct val="100000"/>
              <a:buFont typeface="Arial"/>
              <a:buChar char="–"/>
              <a:defRPr sz="1400" b="0">
                <a:solidFill>
                  <a:srgbClr val="53565A"/>
                </a:solidFill>
              </a:defRPr>
            </a:lvl6pPr>
            <a:lvl7pPr marL="1200150" indent="-171450" algn="l">
              <a:buClr>
                <a:srgbClr val="97999B"/>
              </a:buClr>
              <a:buSzPct val="100000"/>
              <a:buFont typeface="Symbol"/>
              <a:buChar char="·"/>
              <a:defRPr sz="1400" b="0">
                <a:solidFill>
                  <a:srgbClr val="53565A"/>
                </a:solidFill>
              </a:defRPr>
            </a:lvl7pPr>
            <a:lvl8pPr marL="1371600" indent="-171450" algn="l">
              <a:buClr>
                <a:srgbClr val="97999B"/>
              </a:buClr>
              <a:buSzPct val="100000"/>
              <a:buFont typeface="Arial"/>
              <a:buChar char="–"/>
              <a:defRPr sz="1400" b="0">
                <a:solidFill>
                  <a:srgbClr val="53565A"/>
                </a:solidFill>
              </a:defRPr>
            </a:lvl8pPr>
            <a:lvl9pPr marL="1543050" indent="-171450" algn="l">
              <a:buClr>
                <a:srgbClr val="97999B"/>
              </a:buClr>
              <a:buSzPct val="100000"/>
              <a:buFont typeface="Symbol"/>
              <a:buChar char="·"/>
              <a:defRPr sz="1400" b="0">
                <a:solidFill>
                  <a:srgbClr val="53565A"/>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94134599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4" name="Content Placeholder 2"/>
          <p:cNvSpPr>
            <a:spLocks noGrp="1"/>
          </p:cNvSpPr>
          <p:nvPr>
            <p:ph sz="half" idx="2"/>
          </p:nvPr>
        </p:nvSpPr>
        <p:spPr>
          <a:xfrm>
            <a:off x="4712677" y="1295400"/>
            <a:ext cx="4290646" cy="4876800"/>
          </a:xfrm>
        </p:spPr>
        <p:txBody>
          <a:bodyPr/>
          <a:lstStyle>
            <a:lvl1pPr marL="171450" indent="-171450" algn="l">
              <a:buClr>
                <a:srgbClr val="CB6015"/>
              </a:buClr>
              <a:buSzPct val="80000"/>
              <a:buFont typeface="Arial"/>
              <a:buChar char="▼"/>
              <a:defRPr sz="1400" b="0">
                <a:solidFill>
                  <a:srgbClr val="53565A"/>
                </a:solidFill>
              </a:defRPr>
            </a:lvl1pPr>
            <a:lvl2pPr marL="342900" indent="-171450" algn="l">
              <a:buClr>
                <a:srgbClr val="CB6015"/>
              </a:buClr>
              <a:buSzPct val="100000"/>
              <a:buFont typeface="Arial"/>
              <a:buChar char="–"/>
              <a:defRPr sz="1400" b="0">
                <a:solidFill>
                  <a:srgbClr val="53565A"/>
                </a:solidFill>
              </a:defRPr>
            </a:lvl2pPr>
            <a:lvl3pPr marL="514350" indent="-171450" algn="l">
              <a:buClr>
                <a:srgbClr val="CB6015"/>
              </a:buClr>
              <a:buSzPct val="100000"/>
              <a:buFont typeface="Symbol"/>
              <a:buChar char="·"/>
              <a:defRPr sz="1400" b="0">
                <a:solidFill>
                  <a:srgbClr val="53565A"/>
                </a:solidFill>
              </a:defRPr>
            </a:lvl3pPr>
            <a:lvl4pPr marL="685800" indent="-171450" algn="l">
              <a:buClr>
                <a:srgbClr val="CB6015"/>
              </a:buClr>
              <a:buSzPct val="100000"/>
              <a:buFont typeface="Arial"/>
              <a:buChar char="–"/>
              <a:defRPr sz="1400" b="0">
                <a:solidFill>
                  <a:srgbClr val="53565A"/>
                </a:solidFill>
              </a:defRPr>
            </a:lvl4pPr>
            <a:lvl5pPr marL="857250" indent="-171450" algn="l">
              <a:buClr>
                <a:srgbClr val="CB6015"/>
              </a:buClr>
              <a:buSzPct val="100000"/>
              <a:buFont typeface="Symbol"/>
              <a:buChar char="·"/>
              <a:defRPr sz="1400" b="0">
                <a:solidFill>
                  <a:srgbClr val="53565A"/>
                </a:solidFill>
              </a:defRPr>
            </a:lvl5pPr>
            <a:lvl6pPr marL="1028700" indent="-171450" algn="l">
              <a:buClr>
                <a:srgbClr val="CB6015"/>
              </a:buClr>
              <a:buSzPct val="100000"/>
              <a:buFont typeface="Arial"/>
              <a:buChar char="–"/>
              <a:defRPr sz="1400" b="0">
                <a:solidFill>
                  <a:srgbClr val="53565A"/>
                </a:solidFill>
              </a:defRPr>
            </a:lvl6pPr>
            <a:lvl7pPr marL="1200150" indent="-171450" algn="l">
              <a:buClr>
                <a:srgbClr val="CB6015"/>
              </a:buClr>
              <a:buSzPct val="100000"/>
              <a:buFont typeface="Symbol"/>
              <a:buChar char="·"/>
              <a:defRPr sz="1400" b="0">
                <a:solidFill>
                  <a:srgbClr val="53565A"/>
                </a:solidFill>
              </a:defRPr>
            </a:lvl7pPr>
            <a:lvl8pPr marL="1371600" indent="-171450" algn="l">
              <a:buClr>
                <a:srgbClr val="CB6015"/>
              </a:buClr>
              <a:buSzPct val="100000"/>
              <a:buFont typeface="Arial"/>
              <a:buChar char="–"/>
              <a:defRPr sz="1400" b="0">
                <a:solidFill>
                  <a:srgbClr val="53565A"/>
                </a:solidFill>
              </a:defRPr>
            </a:lvl8pPr>
            <a:lvl9pPr marL="1543050" indent="-171450" algn="l">
              <a:buClr>
                <a:srgbClr val="CB6015"/>
              </a:buClr>
              <a:buSzPct val="100000"/>
              <a:buFont typeface="Symbol"/>
              <a:buChar char="·"/>
              <a:defRPr sz="1400" b="0">
                <a:solidFill>
                  <a:srgbClr val="53565A"/>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Content Placeholder 1"/>
          <p:cNvSpPr>
            <a:spLocks noGrp="1"/>
          </p:cNvSpPr>
          <p:nvPr>
            <p:ph sz="half" idx="1"/>
          </p:nvPr>
        </p:nvSpPr>
        <p:spPr>
          <a:xfrm>
            <a:off x="140677" y="1295400"/>
            <a:ext cx="4290646" cy="4876800"/>
          </a:xfrm>
        </p:spPr>
        <p:txBody>
          <a:bodyPr/>
          <a:lstStyle>
            <a:lvl1pPr marL="171450" indent="-171450" algn="l">
              <a:buClr>
                <a:srgbClr val="00BDF2"/>
              </a:buClr>
              <a:buSzPct val="80000"/>
              <a:buFont typeface="Arial"/>
              <a:buChar char="▲"/>
              <a:defRPr sz="1400" b="0">
                <a:solidFill>
                  <a:srgbClr val="53565A"/>
                </a:solidFill>
              </a:defRPr>
            </a:lvl1pPr>
            <a:lvl2pPr marL="342900" indent="-171450" algn="l">
              <a:buClr>
                <a:srgbClr val="00BDF2"/>
              </a:buClr>
              <a:buSzPct val="100000"/>
              <a:buFont typeface="Arial"/>
              <a:buChar char="–"/>
              <a:defRPr sz="1400" b="0">
                <a:solidFill>
                  <a:srgbClr val="53565A"/>
                </a:solidFill>
              </a:defRPr>
            </a:lvl2pPr>
            <a:lvl3pPr marL="514350" indent="-171450" algn="l">
              <a:buClr>
                <a:srgbClr val="00BDF2"/>
              </a:buClr>
              <a:buSzPct val="100000"/>
              <a:buFont typeface="Symbol"/>
              <a:buChar char="·"/>
              <a:defRPr sz="1400" b="0">
                <a:solidFill>
                  <a:srgbClr val="53565A"/>
                </a:solidFill>
              </a:defRPr>
            </a:lvl3pPr>
            <a:lvl4pPr marL="685800" indent="-171450" algn="l">
              <a:buClr>
                <a:srgbClr val="00BDF2"/>
              </a:buClr>
              <a:buSzPct val="100000"/>
              <a:buFont typeface="Arial"/>
              <a:buChar char="–"/>
              <a:defRPr sz="1400" b="0">
                <a:solidFill>
                  <a:srgbClr val="53565A"/>
                </a:solidFill>
              </a:defRPr>
            </a:lvl4pPr>
            <a:lvl5pPr marL="857250" indent="-171450" algn="l">
              <a:buClr>
                <a:srgbClr val="00BDF2"/>
              </a:buClr>
              <a:buSzPct val="100000"/>
              <a:buFont typeface="Symbol"/>
              <a:buChar char="·"/>
              <a:defRPr sz="1400" b="0">
                <a:solidFill>
                  <a:srgbClr val="53565A"/>
                </a:solidFill>
              </a:defRPr>
            </a:lvl5pPr>
            <a:lvl6pPr marL="1028700" indent="-171450" algn="l">
              <a:buClr>
                <a:srgbClr val="00BDF2"/>
              </a:buClr>
              <a:buSzPct val="100000"/>
              <a:buFont typeface="Arial"/>
              <a:buChar char="–"/>
              <a:defRPr sz="1400" b="0">
                <a:solidFill>
                  <a:srgbClr val="53565A"/>
                </a:solidFill>
              </a:defRPr>
            </a:lvl6pPr>
            <a:lvl7pPr marL="1200150" indent="-171450" algn="l">
              <a:buClr>
                <a:srgbClr val="00BDF2"/>
              </a:buClr>
              <a:buSzPct val="100000"/>
              <a:buFont typeface="Symbol"/>
              <a:buChar char="·"/>
              <a:defRPr sz="1400" b="0">
                <a:solidFill>
                  <a:srgbClr val="53565A"/>
                </a:solidFill>
              </a:defRPr>
            </a:lvl7pPr>
            <a:lvl8pPr marL="1371600" indent="-171450" algn="l">
              <a:buClr>
                <a:srgbClr val="00BDF2"/>
              </a:buClr>
              <a:buSzPct val="100000"/>
              <a:buFont typeface="Arial"/>
              <a:buChar char="–"/>
              <a:defRPr sz="1400" b="0">
                <a:solidFill>
                  <a:srgbClr val="53565A"/>
                </a:solidFill>
              </a:defRPr>
            </a:lvl8pPr>
            <a:lvl9pPr marL="1543050" indent="-171450" algn="l">
              <a:buClr>
                <a:srgbClr val="00BDF2"/>
              </a:buClr>
              <a:buSzPct val="100000"/>
              <a:buFont typeface="Symbol"/>
              <a:buChar char="·"/>
              <a:defRPr sz="1400" b="0">
                <a:solidFill>
                  <a:srgbClr val="53565A"/>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4903469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8908018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6772210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1C9FEE-057E-4068-9298-9299AABF3381}" type="datetimeFigureOut">
              <a:rPr lang="en-US" smtClean="0"/>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31820-40EB-4752-BF5C-5CDC15760999}" type="slidenum">
              <a:rPr lang="en-US" smtClean="0"/>
              <a:t>‹#›</a:t>
            </a:fld>
            <a:endParaRPr lang="en-US"/>
          </a:p>
        </p:txBody>
      </p:sp>
    </p:spTree>
    <p:extLst>
      <p:ext uri="{BB962C8B-B14F-4D97-AF65-F5344CB8AC3E}">
        <p14:creationId xmlns:p14="http://schemas.microsoft.com/office/powerpoint/2010/main" val="7703479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7890" name="Rectangle 84"/>
          <p:cNvSpPr>
            <a:spLocks noGrp="1" noChangeArrowheads="1"/>
          </p:cNvSpPr>
          <p:nvPr>
            <p:ph type="subTitle" idx="1"/>
          </p:nvPr>
        </p:nvSpPr>
        <p:spPr>
          <a:xfrm>
            <a:off x="140678" y="3429000"/>
            <a:ext cx="8862647" cy="990600"/>
          </a:xfrm>
        </p:spPr>
        <p:txBody>
          <a:bodyPr/>
          <a:lstStyle>
            <a:lvl1pPr marL="0" indent="0">
              <a:buFont typeface="Symbol" pitchFamily="18" charset="2"/>
              <a:buNone/>
              <a:defRPr sz="2000">
                <a:solidFill>
                  <a:schemeClr val="hlink"/>
                </a:solidFill>
              </a:defRPr>
            </a:lvl1pPr>
          </a:lstStyle>
          <a:p>
            <a:pPr lvl="0"/>
            <a:r>
              <a:rPr lang="en-US" noProof="0" smtClean="0"/>
              <a:t>Click to edit Master subtitle style</a:t>
            </a:r>
            <a:endParaRPr lang="en-US" noProof="0" dirty="0" smtClean="0"/>
          </a:p>
        </p:txBody>
      </p:sp>
      <p:sp>
        <p:nvSpPr>
          <p:cNvPr id="37893" name="Rectangle 83"/>
          <p:cNvSpPr>
            <a:spLocks noGrp="1" noChangeArrowheads="1"/>
          </p:cNvSpPr>
          <p:nvPr>
            <p:ph type="ctrTitle"/>
          </p:nvPr>
        </p:nvSpPr>
        <p:spPr>
          <a:xfrm>
            <a:off x="140678" y="2631920"/>
            <a:ext cx="8862647" cy="492443"/>
          </a:xfrm>
          <a:ln w="9525">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defRPr sz="3200"/>
            </a:lvl1pPr>
          </a:lstStyle>
          <a:p>
            <a:pPr lvl="0"/>
            <a:r>
              <a:rPr lang="en-US" noProof="0" smtClean="0"/>
              <a:t>Click to edit Master title style</a:t>
            </a:r>
            <a:endParaRPr lang="en-US" noProof="0" dirty="0" smtClean="0"/>
          </a:p>
        </p:txBody>
      </p:sp>
      <p:pic>
        <p:nvPicPr>
          <p:cNvPr id="7" name="Picture 9" descr="citi-r_2c-blu_pos_rgb"/>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636979" y="6559553"/>
            <a:ext cx="360483" cy="207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370663" y="6488020"/>
            <a:ext cx="402674" cy="307777"/>
          </a:xfrm>
          <a:prstGeom prst="rect">
            <a:avLst/>
          </a:prstGeom>
        </p:spPr>
        <p:txBody>
          <a:bodyPr wrap="none">
            <a:spAutoFit/>
          </a:bodyPr>
          <a:lstStyle/>
          <a:p>
            <a:fld id="{2DE2DA15-3B9D-4858-89B6-1E8CE9CEB0E3}" type="slidenum">
              <a:rPr lang="en-US" smtClean="0"/>
              <a:pPr/>
              <a:t>‹#›</a:t>
            </a:fld>
            <a:endParaRPr lang="en-US" dirty="0"/>
          </a:p>
        </p:txBody>
      </p:sp>
    </p:spTree>
    <p:extLst>
      <p:ext uri="{BB962C8B-B14F-4D97-AF65-F5344CB8AC3E}">
        <p14:creationId xmlns:p14="http://schemas.microsoft.com/office/powerpoint/2010/main" val="84827501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1"/>
          <p:cNvSpPr>
            <a:spLocks noGrp="1"/>
          </p:cNvSpPr>
          <p:nvPr>
            <p:ph idx="1"/>
          </p:nvPr>
        </p:nvSpPr>
        <p:spPr/>
        <p:txBody>
          <a:bodyPr/>
          <a:lstStyle>
            <a:lvl1pPr marL="171450" indent="-171450" algn="l">
              <a:buClr>
                <a:srgbClr val="97999B"/>
              </a:buClr>
              <a:buSzPct val="100000"/>
              <a:buFont typeface="Symbol"/>
              <a:buChar char="·"/>
              <a:defRPr b="0">
                <a:solidFill>
                  <a:srgbClr val="53565A"/>
                </a:solidFill>
              </a:defRPr>
            </a:lvl1pPr>
            <a:lvl2pPr marL="342900" indent="-171450" algn="l">
              <a:buClr>
                <a:srgbClr val="97999B"/>
              </a:buClr>
              <a:buSzPct val="100000"/>
              <a:buFont typeface="Arial"/>
              <a:buChar char="–"/>
              <a:defRPr b="0">
                <a:solidFill>
                  <a:srgbClr val="53565A"/>
                </a:solidFill>
              </a:defRPr>
            </a:lvl2pPr>
            <a:lvl3pPr marL="514350" indent="-171450" algn="l">
              <a:buClr>
                <a:srgbClr val="97999B"/>
              </a:buClr>
              <a:buSzPct val="100000"/>
              <a:buFont typeface="Symbol"/>
              <a:buChar char="·"/>
              <a:defRPr b="0">
                <a:solidFill>
                  <a:srgbClr val="53565A"/>
                </a:solidFill>
              </a:defRPr>
            </a:lvl3pPr>
            <a:lvl4pPr marL="685800" indent="-171450" algn="l">
              <a:buClr>
                <a:srgbClr val="97999B"/>
              </a:buClr>
              <a:buSzPct val="100000"/>
              <a:buFont typeface="Arial"/>
              <a:buChar char="–"/>
              <a:defRPr b="0">
                <a:solidFill>
                  <a:srgbClr val="53565A"/>
                </a:solidFill>
              </a:defRPr>
            </a:lvl4pPr>
            <a:lvl5pPr marL="857250" indent="-171450" algn="l">
              <a:buClr>
                <a:srgbClr val="97999B"/>
              </a:buClr>
              <a:buSzPct val="100000"/>
              <a:buFont typeface="Symbol"/>
              <a:buChar char="·"/>
              <a:defRPr b="0">
                <a:solidFill>
                  <a:srgbClr val="53565A"/>
                </a:solidFill>
              </a:defRPr>
            </a:lvl5pPr>
            <a:lvl6pPr marL="1028700" indent="-171450" algn="l">
              <a:buClr>
                <a:srgbClr val="97999B"/>
              </a:buClr>
              <a:buSzPct val="100000"/>
              <a:buFont typeface="Arial"/>
              <a:buChar char="–"/>
              <a:defRPr b="0">
                <a:solidFill>
                  <a:srgbClr val="53565A"/>
                </a:solidFill>
              </a:defRPr>
            </a:lvl6pPr>
            <a:lvl7pPr marL="1200150" indent="-171450" algn="l">
              <a:buClr>
                <a:srgbClr val="97999B"/>
              </a:buClr>
              <a:buSzPct val="100000"/>
              <a:buFont typeface="Symbol"/>
              <a:buChar char="·"/>
              <a:defRPr b="0">
                <a:solidFill>
                  <a:srgbClr val="53565A"/>
                </a:solidFill>
              </a:defRPr>
            </a:lvl7pPr>
            <a:lvl8pPr marL="1371600" indent="-171450" algn="l">
              <a:buClr>
                <a:srgbClr val="97999B"/>
              </a:buClr>
              <a:buSzPct val="100000"/>
              <a:buFont typeface="Arial"/>
              <a:buChar char="–"/>
              <a:defRPr b="0">
                <a:solidFill>
                  <a:srgbClr val="53565A"/>
                </a:solidFill>
              </a:defRPr>
            </a:lvl8pPr>
            <a:lvl9pPr marL="1543050" indent="-171450" algn="l">
              <a:buClr>
                <a:srgbClr val="97999B"/>
              </a:buClr>
              <a:buSzPct val="100000"/>
              <a:buFont typeface="Symbol"/>
              <a:buChar char="·"/>
              <a:defRPr b="0">
                <a:solidFill>
                  <a:srgbClr val="53565A"/>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solidFill>
            <a:schemeClr val="bg1"/>
          </a:solidFill>
        </p:spPr>
        <p:txBody>
          <a:bodyPr/>
          <a:lstStyle/>
          <a:p>
            <a:r>
              <a:rPr lang="en-US" smtClean="0"/>
              <a:t>Click to edit Master title style</a:t>
            </a:r>
            <a:endParaRPr lang="en-US" dirty="0"/>
          </a:p>
        </p:txBody>
      </p:sp>
    </p:spTree>
    <p:extLst>
      <p:ext uri="{BB962C8B-B14F-4D97-AF65-F5344CB8AC3E}">
        <p14:creationId xmlns:p14="http://schemas.microsoft.com/office/powerpoint/2010/main" val="176523204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2"/>
          <p:cNvSpPr>
            <a:spLocks noGrp="1"/>
          </p:cNvSpPr>
          <p:nvPr>
            <p:ph sz="half" idx="2"/>
          </p:nvPr>
        </p:nvSpPr>
        <p:spPr>
          <a:xfrm>
            <a:off x="4712678" y="1295400"/>
            <a:ext cx="4290647" cy="4876800"/>
          </a:xfrm>
        </p:spPr>
        <p:txBody>
          <a:bodyPr/>
          <a:lstStyle>
            <a:lvl1pPr marL="171450" indent="-171450" algn="l">
              <a:buClr>
                <a:srgbClr val="97999B"/>
              </a:buClr>
              <a:buSzPct val="100000"/>
              <a:buFont typeface="Symbol"/>
              <a:buChar char="·"/>
              <a:defRPr sz="1400" b="0">
                <a:solidFill>
                  <a:srgbClr val="53565A"/>
                </a:solidFill>
              </a:defRPr>
            </a:lvl1pPr>
            <a:lvl2pPr marL="342900" indent="-171450" algn="l">
              <a:buClr>
                <a:srgbClr val="97999B"/>
              </a:buClr>
              <a:buSzPct val="100000"/>
              <a:buFont typeface="Arial"/>
              <a:buChar char="–"/>
              <a:defRPr sz="1400" b="0">
                <a:solidFill>
                  <a:srgbClr val="53565A"/>
                </a:solidFill>
              </a:defRPr>
            </a:lvl2pPr>
            <a:lvl3pPr marL="514350" indent="-171450" algn="l">
              <a:buClr>
                <a:srgbClr val="97999B"/>
              </a:buClr>
              <a:buSzPct val="100000"/>
              <a:buFont typeface="Symbol"/>
              <a:buChar char="·"/>
              <a:defRPr sz="1400" b="0">
                <a:solidFill>
                  <a:srgbClr val="53565A"/>
                </a:solidFill>
              </a:defRPr>
            </a:lvl3pPr>
            <a:lvl4pPr marL="685800" indent="-171450" algn="l">
              <a:buClr>
                <a:srgbClr val="97999B"/>
              </a:buClr>
              <a:buSzPct val="100000"/>
              <a:buFont typeface="Arial"/>
              <a:buChar char="–"/>
              <a:defRPr sz="1400" b="0">
                <a:solidFill>
                  <a:srgbClr val="53565A"/>
                </a:solidFill>
              </a:defRPr>
            </a:lvl4pPr>
            <a:lvl5pPr marL="857250" indent="-171450" algn="l">
              <a:buClr>
                <a:srgbClr val="97999B"/>
              </a:buClr>
              <a:buSzPct val="100000"/>
              <a:buFont typeface="Symbol"/>
              <a:buChar char="·"/>
              <a:defRPr sz="1400" b="0">
                <a:solidFill>
                  <a:srgbClr val="53565A"/>
                </a:solidFill>
              </a:defRPr>
            </a:lvl5pPr>
            <a:lvl6pPr marL="1028700" indent="-171450" algn="l">
              <a:buClr>
                <a:srgbClr val="97999B"/>
              </a:buClr>
              <a:buSzPct val="100000"/>
              <a:buFont typeface="Arial"/>
              <a:buChar char="–"/>
              <a:defRPr sz="1400" b="0">
                <a:solidFill>
                  <a:srgbClr val="53565A"/>
                </a:solidFill>
              </a:defRPr>
            </a:lvl6pPr>
            <a:lvl7pPr marL="1200150" indent="-171450" algn="l">
              <a:buClr>
                <a:srgbClr val="97999B"/>
              </a:buClr>
              <a:buSzPct val="100000"/>
              <a:buFont typeface="Symbol"/>
              <a:buChar char="·"/>
              <a:defRPr sz="1400" b="0">
                <a:solidFill>
                  <a:srgbClr val="53565A"/>
                </a:solidFill>
              </a:defRPr>
            </a:lvl7pPr>
            <a:lvl8pPr marL="1371600" indent="-171450" algn="l">
              <a:buClr>
                <a:srgbClr val="97999B"/>
              </a:buClr>
              <a:buSzPct val="100000"/>
              <a:buFont typeface="Arial"/>
              <a:buChar char="–"/>
              <a:defRPr sz="1400" b="0">
                <a:solidFill>
                  <a:srgbClr val="53565A"/>
                </a:solidFill>
              </a:defRPr>
            </a:lvl8pPr>
            <a:lvl9pPr marL="1543050" indent="-171450" algn="l">
              <a:buClr>
                <a:srgbClr val="97999B"/>
              </a:buClr>
              <a:buSzPct val="100000"/>
              <a:buFont typeface="Symbol"/>
              <a:buChar char="·"/>
              <a:defRPr sz="1400" b="0">
                <a:solidFill>
                  <a:srgbClr val="53565A"/>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Content Placeholder 1"/>
          <p:cNvSpPr>
            <a:spLocks noGrp="1"/>
          </p:cNvSpPr>
          <p:nvPr>
            <p:ph sz="half" idx="1"/>
          </p:nvPr>
        </p:nvSpPr>
        <p:spPr>
          <a:xfrm>
            <a:off x="140678" y="1295400"/>
            <a:ext cx="4290647" cy="4876800"/>
          </a:xfrm>
        </p:spPr>
        <p:txBody>
          <a:bodyPr/>
          <a:lstStyle>
            <a:lvl1pPr marL="171450" indent="-171450" algn="l">
              <a:buClr>
                <a:srgbClr val="97999B"/>
              </a:buClr>
              <a:buSzPct val="100000"/>
              <a:buFont typeface="Symbol"/>
              <a:buChar char="·"/>
              <a:defRPr sz="1400" b="0">
                <a:solidFill>
                  <a:srgbClr val="53565A"/>
                </a:solidFill>
              </a:defRPr>
            </a:lvl1pPr>
            <a:lvl2pPr marL="342900" indent="-171450" algn="l">
              <a:buClr>
                <a:srgbClr val="97999B"/>
              </a:buClr>
              <a:buSzPct val="100000"/>
              <a:buFont typeface="Arial"/>
              <a:buChar char="–"/>
              <a:defRPr sz="1400" b="0">
                <a:solidFill>
                  <a:srgbClr val="53565A"/>
                </a:solidFill>
              </a:defRPr>
            </a:lvl2pPr>
            <a:lvl3pPr marL="514350" indent="-171450" algn="l">
              <a:buClr>
                <a:srgbClr val="97999B"/>
              </a:buClr>
              <a:buSzPct val="100000"/>
              <a:buFont typeface="Symbol"/>
              <a:buChar char="·"/>
              <a:defRPr sz="1400" b="0">
                <a:solidFill>
                  <a:srgbClr val="53565A"/>
                </a:solidFill>
              </a:defRPr>
            </a:lvl3pPr>
            <a:lvl4pPr marL="685800" indent="-171450" algn="l">
              <a:buClr>
                <a:srgbClr val="97999B"/>
              </a:buClr>
              <a:buSzPct val="100000"/>
              <a:buFont typeface="Arial"/>
              <a:buChar char="–"/>
              <a:defRPr sz="1400" b="0">
                <a:solidFill>
                  <a:srgbClr val="53565A"/>
                </a:solidFill>
              </a:defRPr>
            </a:lvl4pPr>
            <a:lvl5pPr marL="857250" indent="-171450" algn="l">
              <a:buClr>
                <a:srgbClr val="97999B"/>
              </a:buClr>
              <a:buSzPct val="100000"/>
              <a:buFont typeface="Symbol"/>
              <a:buChar char="·"/>
              <a:defRPr sz="1400" b="0">
                <a:solidFill>
                  <a:srgbClr val="53565A"/>
                </a:solidFill>
              </a:defRPr>
            </a:lvl5pPr>
            <a:lvl6pPr marL="1028700" indent="-171450" algn="l">
              <a:buClr>
                <a:srgbClr val="97999B"/>
              </a:buClr>
              <a:buSzPct val="100000"/>
              <a:buFont typeface="Arial"/>
              <a:buChar char="–"/>
              <a:defRPr sz="1400" b="0">
                <a:solidFill>
                  <a:srgbClr val="53565A"/>
                </a:solidFill>
              </a:defRPr>
            </a:lvl6pPr>
            <a:lvl7pPr marL="1200150" indent="-171450" algn="l">
              <a:buClr>
                <a:srgbClr val="97999B"/>
              </a:buClr>
              <a:buSzPct val="100000"/>
              <a:buFont typeface="Symbol"/>
              <a:buChar char="·"/>
              <a:defRPr sz="1400" b="0">
                <a:solidFill>
                  <a:srgbClr val="53565A"/>
                </a:solidFill>
              </a:defRPr>
            </a:lvl7pPr>
            <a:lvl8pPr marL="1371600" indent="-171450" algn="l">
              <a:buClr>
                <a:srgbClr val="97999B"/>
              </a:buClr>
              <a:buSzPct val="100000"/>
              <a:buFont typeface="Arial"/>
              <a:buChar char="–"/>
              <a:defRPr sz="1400" b="0">
                <a:solidFill>
                  <a:srgbClr val="53565A"/>
                </a:solidFill>
              </a:defRPr>
            </a:lvl8pPr>
            <a:lvl9pPr marL="1543050" indent="-171450" algn="l">
              <a:buClr>
                <a:srgbClr val="97999B"/>
              </a:buClr>
              <a:buSzPct val="100000"/>
              <a:buFont typeface="Symbol"/>
              <a:buChar char="·"/>
              <a:defRPr sz="1400" b="0">
                <a:solidFill>
                  <a:srgbClr val="53565A"/>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0742143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58738" y="1295400"/>
            <a:ext cx="2744665" cy="4876800"/>
          </a:xfrm>
        </p:spPr>
        <p:txBody>
          <a:bodyPr/>
          <a:lstStyle>
            <a:lvl1pPr marL="171450" indent="-171450" algn="l">
              <a:buClr>
                <a:srgbClr val="97999B"/>
              </a:buClr>
              <a:buSzPct val="100000"/>
              <a:buFont typeface="Symbol"/>
              <a:buChar char="·"/>
              <a:defRPr sz="1400" b="0">
                <a:solidFill>
                  <a:srgbClr val="53565A"/>
                </a:solidFill>
              </a:defRPr>
            </a:lvl1pPr>
            <a:lvl2pPr marL="342900" indent="-171450" algn="l">
              <a:buClr>
                <a:srgbClr val="97999B"/>
              </a:buClr>
              <a:buSzPct val="100000"/>
              <a:buFont typeface="Arial"/>
              <a:buChar char="–"/>
              <a:defRPr sz="1400" b="0">
                <a:solidFill>
                  <a:srgbClr val="53565A"/>
                </a:solidFill>
              </a:defRPr>
            </a:lvl2pPr>
            <a:lvl3pPr marL="514350" indent="-171450" algn="l">
              <a:buClr>
                <a:srgbClr val="97999B"/>
              </a:buClr>
              <a:buSzPct val="100000"/>
              <a:buFont typeface="Symbol"/>
              <a:buChar char="·"/>
              <a:defRPr sz="1400" b="0">
                <a:solidFill>
                  <a:srgbClr val="53565A"/>
                </a:solidFill>
              </a:defRPr>
            </a:lvl3pPr>
            <a:lvl4pPr marL="685800" indent="-171450" algn="l">
              <a:buClr>
                <a:srgbClr val="97999B"/>
              </a:buClr>
              <a:buSzPct val="100000"/>
              <a:buFont typeface="Arial"/>
              <a:buChar char="–"/>
              <a:defRPr sz="1400" b="0">
                <a:solidFill>
                  <a:srgbClr val="53565A"/>
                </a:solidFill>
              </a:defRPr>
            </a:lvl4pPr>
            <a:lvl5pPr marL="857250" indent="-171450" algn="l">
              <a:buClr>
                <a:srgbClr val="97999B"/>
              </a:buClr>
              <a:buSzPct val="100000"/>
              <a:buFont typeface="Symbol"/>
              <a:buChar char="·"/>
              <a:defRPr sz="1400" b="0">
                <a:solidFill>
                  <a:srgbClr val="53565A"/>
                </a:solidFill>
              </a:defRPr>
            </a:lvl5pPr>
            <a:lvl6pPr marL="1028700" indent="-171450" algn="l">
              <a:buClr>
                <a:srgbClr val="97999B"/>
              </a:buClr>
              <a:buSzPct val="100000"/>
              <a:buFont typeface="Arial"/>
              <a:buChar char="–"/>
              <a:defRPr sz="1400" b="0">
                <a:solidFill>
                  <a:srgbClr val="53565A"/>
                </a:solidFill>
              </a:defRPr>
            </a:lvl6pPr>
            <a:lvl7pPr marL="1200150" indent="-171450" algn="l">
              <a:buClr>
                <a:srgbClr val="97999B"/>
              </a:buClr>
              <a:buSzPct val="100000"/>
              <a:buFont typeface="Symbol"/>
              <a:buChar char="·"/>
              <a:defRPr sz="1400" b="0">
                <a:solidFill>
                  <a:srgbClr val="53565A"/>
                </a:solidFill>
              </a:defRPr>
            </a:lvl7pPr>
            <a:lvl8pPr marL="1371600" indent="-171450" algn="l">
              <a:buClr>
                <a:srgbClr val="97999B"/>
              </a:buClr>
              <a:buSzPct val="100000"/>
              <a:buFont typeface="Arial"/>
              <a:buChar char="–"/>
              <a:defRPr sz="1400" b="0">
                <a:solidFill>
                  <a:srgbClr val="53565A"/>
                </a:solidFill>
              </a:defRPr>
            </a:lvl8pPr>
            <a:lvl9pPr marL="1543050" indent="-171450" algn="l">
              <a:buClr>
                <a:srgbClr val="97999B"/>
              </a:buClr>
              <a:buSzPct val="100000"/>
              <a:buFont typeface="Symbol"/>
              <a:buChar char="·"/>
              <a:defRPr sz="1400" b="0">
                <a:solidFill>
                  <a:srgbClr val="53565A"/>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sz="half" idx="10"/>
          </p:nvPr>
        </p:nvSpPr>
        <p:spPr>
          <a:xfrm>
            <a:off x="3209924" y="1295400"/>
            <a:ext cx="2743200" cy="4876800"/>
          </a:xfrm>
        </p:spPr>
        <p:txBody>
          <a:bodyPr/>
          <a:lstStyle>
            <a:lvl1pPr marL="171450" indent="-171450" algn="l">
              <a:buClr>
                <a:srgbClr val="97999B"/>
              </a:buClr>
              <a:buSzPct val="100000"/>
              <a:buFont typeface="Symbol"/>
              <a:buChar char="·"/>
              <a:defRPr sz="1400" b="0">
                <a:solidFill>
                  <a:srgbClr val="53565A"/>
                </a:solidFill>
              </a:defRPr>
            </a:lvl1pPr>
            <a:lvl2pPr marL="342900" indent="-171450" algn="l">
              <a:buClr>
                <a:srgbClr val="97999B"/>
              </a:buClr>
              <a:buSzPct val="100000"/>
              <a:buFont typeface="Arial"/>
              <a:buChar char="–"/>
              <a:defRPr sz="1400" b="0">
                <a:solidFill>
                  <a:srgbClr val="53565A"/>
                </a:solidFill>
              </a:defRPr>
            </a:lvl2pPr>
            <a:lvl3pPr marL="514350" indent="-171450" algn="l">
              <a:buClr>
                <a:srgbClr val="97999B"/>
              </a:buClr>
              <a:buSzPct val="100000"/>
              <a:buFont typeface="Symbol"/>
              <a:buChar char="·"/>
              <a:defRPr sz="1400" b="0">
                <a:solidFill>
                  <a:srgbClr val="53565A"/>
                </a:solidFill>
              </a:defRPr>
            </a:lvl3pPr>
            <a:lvl4pPr marL="685800" indent="-171450" algn="l">
              <a:buClr>
                <a:srgbClr val="97999B"/>
              </a:buClr>
              <a:buSzPct val="100000"/>
              <a:buFont typeface="Arial"/>
              <a:buChar char="–"/>
              <a:defRPr sz="1400" b="0">
                <a:solidFill>
                  <a:srgbClr val="53565A"/>
                </a:solidFill>
              </a:defRPr>
            </a:lvl4pPr>
            <a:lvl5pPr marL="857250" indent="-171450" algn="l">
              <a:buClr>
                <a:srgbClr val="97999B"/>
              </a:buClr>
              <a:buSzPct val="100000"/>
              <a:buFont typeface="Symbol"/>
              <a:buChar char="·"/>
              <a:defRPr sz="1400" b="0">
                <a:solidFill>
                  <a:srgbClr val="53565A"/>
                </a:solidFill>
              </a:defRPr>
            </a:lvl5pPr>
            <a:lvl6pPr marL="1028700" indent="-171450" algn="l">
              <a:buClr>
                <a:srgbClr val="97999B"/>
              </a:buClr>
              <a:buSzPct val="100000"/>
              <a:buFont typeface="Arial"/>
              <a:buChar char="–"/>
              <a:defRPr sz="1400" b="0">
                <a:solidFill>
                  <a:srgbClr val="53565A"/>
                </a:solidFill>
              </a:defRPr>
            </a:lvl6pPr>
            <a:lvl7pPr marL="1200150" indent="-171450" algn="l">
              <a:buClr>
                <a:srgbClr val="97999B"/>
              </a:buClr>
              <a:buSzPct val="100000"/>
              <a:buFont typeface="Symbol"/>
              <a:buChar char="·"/>
              <a:defRPr sz="1400" b="0">
                <a:solidFill>
                  <a:srgbClr val="53565A"/>
                </a:solidFill>
              </a:defRPr>
            </a:lvl7pPr>
            <a:lvl8pPr marL="1371600" indent="-171450" algn="l">
              <a:buClr>
                <a:srgbClr val="97999B"/>
              </a:buClr>
              <a:buSzPct val="100000"/>
              <a:buFont typeface="Arial"/>
              <a:buChar char="–"/>
              <a:defRPr sz="1400" b="0">
                <a:solidFill>
                  <a:srgbClr val="53565A"/>
                </a:solidFill>
              </a:defRPr>
            </a:lvl8pPr>
            <a:lvl9pPr marL="1543050" indent="-171450" algn="l">
              <a:buClr>
                <a:srgbClr val="97999B"/>
              </a:buClr>
              <a:buSzPct val="100000"/>
              <a:buFont typeface="Symbol"/>
              <a:buChar char="·"/>
              <a:defRPr sz="1400" b="0">
                <a:solidFill>
                  <a:srgbClr val="53565A"/>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Content Placeholder 1"/>
          <p:cNvSpPr>
            <a:spLocks noGrp="1"/>
          </p:cNvSpPr>
          <p:nvPr>
            <p:ph sz="half" idx="1"/>
          </p:nvPr>
        </p:nvSpPr>
        <p:spPr>
          <a:xfrm>
            <a:off x="140677" y="1295400"/>
            <a:ext cx="2743200" cy="4876800"/>
          </a:xfrm>
        </p:spPr>
        <p:txBody>
          <a:bodyPr/>
          <a:lstStyle>
            <a:lvl1pPr marL="171450" indent="-171450" algn="l">
              <a:buClr>
                <a:srgbClr val="97999B"/>
              </a:buClr>
              <a:buSzPct val="100000"/>
              <a:buFont typeface="Symbol"/>
              <a:buChar char="·"/>
              <a:defRPr sz="1400" b="0">
                <a:solidFill>
                  <a:srgbClr val="53565A"/>
                </a:solidFill>
              </a:defRPr>
            </a:lvl1pPr>
            <a:lvl2pPr marL="342900" indent="-171450" algn="l">
              <a:buClr>
                <a:srgbClr val="97999B"/>
              </a:buClr>
              <a:buSzPct val="100000"/>
              <a:buFont typeface="Arial"/>
              <a:buChar char="–"/>
              <a:defRPr sz="1400" b="0">
                <a:solidFill>
                  <a:srgbClr val="53565A"/>
                </a:solidFill>
              </a:defRPr>
            </a:lvl2pPr>
            <a:lvl3pPr marL="514350" indent="-171450" algn="l">
              <a:buClr>
                <a:srgbClr val="97999B"/>
              </a:buClr>
              <a:buSzPct val="100000"/>
              <a:buFont typeface="Symbol"/>
              <a:buChar char="·"/>
              <a:defRPr sz="1400" b="0">
                <a:solidFill>
                  <a:srgbClr val="53565A"/>
                </a:solidFill>
              </a:defRPr>
            </a:lvl3pPr>
            <a:lvl4pPr marL="685800" indent="-171450" algn="l">
              <a:buClr>
                <a:srgbClr val="97999B"/>
              </a:buClr>
              <a:buSzPct val="100000"/>
              <a:buFont typeface="Arial"/>
              <a:buChar char="–"/>
              <a:defRPr sz="1400" b="0">
                <a:solidFill>
                  <a:srgbClr val="53565A"/>
                </a:solidFill>
              </a:defRPr>
            </a:lvl4pPr>
            <a:lvl5pPr marL="857250" indent="-171450" algn="l">
              <a:buClr>
                <a:srgbClr val="97999B"/>
              </a:buClr>
              <a:buSzPct val="100000"/>
              <a:buFont typeface="Symbol"/>
              <a:buChar char="·"/>
              <a:defRPr sz="1400" b="0">
                <a:solidFill>
                  <a:srgbClr val="53565A"/>
                </a:solidFill>
              </a:defRPr>
            </a:lvl5pPr>
            <a:lvl6pPr marL="1028700" indent="-171450" algn="l">
              <a:buClr>
                <a:srgbClr val="97999B"/>
              </a:buClr>
              <a:buSzPct val="100000"/>
              <a:buFont typeface="Arial"/>
              <a:buChar char="–"/>
              <a:defRPr sz="1400" b="0">
                <a:solidFill>
                  <a:srgbClr val="53565A"/>
                </a:solidFill>
              </a:defRPr>
            </a:lvl6pPr>
            <a:lvl7pPr marL="1200150" indent="-171450" algn="l">
              <a:buClr>
                <a:srgbClr val="97999B"/>
              </a:buClr>
              <a:buSzPct val="100000"/>
              <a:buFont typeface="Symbol"/>
              <a:buChar char="·"/>
              <a:defRPr sz="1400" b="0">
                <a:solidFill>
                  <a:srgbClr val="53565A"/>
                </a:solidFill>
              </a:defRPr>
            </a:lvl7pPr>
            <a:lvl8pPr marL="1371600" indent="-171450" algn="l">
              <a:buClr>
                <a:srgbClr val="97999B"/>
              </a:buClr>
              <a:buSzPct val="100000"/>
              <a:buFont typeface="Arial"/>
              <a:buChar char="–"/>
              <a:defRPr sz="1400" b="0">
                <a:solidFill>
                  <a:srgbClr val="53565A"/>
                </a:solidFill>
              </a:defRPr>
            </a:lvl8pPr>
            <a:lvl9pPr marL="1543050" indent="-171450" algn="l">
              <a:buClr>
                <a:srgbClr val="97999B"/>
              </a:buClr>
              <a:buSzPct val="100000"/>
              <a:buFont typeface="Symbol"/>
              <a:buChar char="·"/>
              <a:defRPr sz="1400" b="0">
                <a:solidFill>
                  <a:srgbClr val="53565A"/>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691777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Quad Page">
    <p:spTree>
      <p:nvGrpSpPr>
        <p:cNvPr id="1" name=""/>
        <p:cNvGrpSpPr/>
        <p:nvPr/>
      </p:nvGrpSpPr>
      <p:grpSpPr>
        <a:xfrm>
          <a:off x="0" y="0"/>
          <a:ext cx="0" cy="0"/>
          <a:chOff x="0" y="0"/>
          <a:chExt cx="0" cy="0"/>
        </a:xfrm>
      </p:grpSpPr>
      <p:sp>
        <p:nvSpPr>
          <p:cNvPr id="6" name="Content Placeholder 4"/>
          <p:cNvSpPr>
            <a:spLocks noGrp="1"/>
          </p:cNvSpPr>
          <p:nvPr>
            <p:ph sz="half" idx="11"/>
          </p:nvPr>
        </p:nvSpPr>
        <p:spPr>
          <a:xfrm>
            <a:off x="4712678" y="3886200"/>
            <a:ext cx="4290647" cy="2286000"/>
          </a:xfrm>
        </p:spPr>
        <p:txBody>
          <a:bodyPr/>
          <a:lstStyle>
            <a:lvl1pPr marL="171450" indent="-171450" algn="l">
              <a:buClr>
                <a:srgbClr val="97999B"/>
              </a:buClr>
              <a:buSzPct val="100000"/>
              <a:buFont typeface="Symbol"/>
              <a:buChar char="·"/>
              <a:defRPr sz="1400" b="0">
                <a:solidFill>
                  <a:srgbClr val="53565A"/>
                </a:solidFill>
              </a:defRPr>
            </a:lvl1pPr>
            <a:lvl2pPr marL="342900" indent="-171450" algn="l">
              <a:buClr>
                <a:srgbClr val="97999B"/>
              </a:buClr>
              <a:buSzPct val="100000"/>
              <a:buFont typeface="Arial"/>
              <a:buChar char="–"/>
              <a:defRPr sz="1400" b="0">
                <a:solidFill>
                  <a:srgbClr val="53565A"/>
                </a:solidFill>
              </a:defRPr>
            </a:lvl2pPr>
            <a:lvl3pPr marL="514350" indent="-171450" algn="l">
              <a:buClr>
                <a:srgbClr val="97999B"/>
              </a:buClr>
              <a:buSzPct val="100000"/>
              <a:buFont typeface="Symbol"/>
              <a:buChar char="·"/>
              <a:defRPr sz="1400" b="0">
                <a:solidFill>
                  <a:srgbClr val="53565A"/>
                </a:solidFill>
              </a:defRPr>
            </a:lvl3pPr>
            <a:lvl4pPr marL="685800" indent="-171450" algn="l">
              <a:buClr>
                <a:srgbClr val="97999B"/>
              </a:buClr>
              <a:buSzPct val="100000"/>
              <a:buFont typeface="Arial"/>
              <a:buChar char="–"/>
              <a:defRPr sz="1400" b="0">
                <a:solidFill>
                  <a:srgbClr val="53565A"/>
                </a:solidFill>
              </a:defRPr>
            </a:lvl4pPr>
            <a:lvl5pPr marL="857250" indent="-171450" algn="l">
              <a:buClr>
                <a:srgbClr val="97999B"/>
              </a:buClr>
              <a:buSzPct val="100000"/>
              <a:buFont typeface="Symbol"/>
              <a:buChar char="·"/>
              <a:defRPr sz="1400" b="0">
                <a:solidFill>
                  <a:srgbClr val="53565A"/>
                </a:solidFill>
              </a:defRPr>
            </a:lvl5pPr>
            <a:lvl6pPr marL="1028700" indent="-171450" algn="l">
              <a:buClr>
                <a:srgbClr val="97999B"/>
              </a:buClr>
              <a:buSzPct val="100000"/>
              <a:buFont typeface="Arial"/>
              <a:buChar char="–"/>
              <a:defRPr sz="1400" b="0">
                <a:solidFill>
                  <a:srgbClr val="53565A"/>
                </a:solidFill>
              </a:defRPr>
            </a:lvl6pPr>
            <a:lvl7pPr marL="1200150" indent="-171450" algn="l">
              <a:buClr>
                <a:srgbClr val="97999B"/>
              </a:buClr>
              <a:buSzPct val="100000"/>
              <a:buFont typeface="Symbol"/>
              <a:buChar char="·"/>
              <a:defRPr sz="1400" b="0">
                <a:solidFill>
                  <a:srgbClr val="53565A"/>
                </a:solidFill>
              </a:defRPr>
            </a:lvl7pPr>
            <a:lvl8pPr marL="1371600" indent="-171450" algn="l">
              <a:buClr>
                <a:srgbClr val="97999B"/>
              </a:buClr>
              <a:buSzPct val="100000"/>
              <a:buFont typeface="Arial"/>
              <a:buChar char="–"/>
              <a:defRPr sz="1400" b="0">
                <a:solidFill>
                  <a:srgbClr val="53565A"/>
                </a:solidFill>
              </a:defRPr>
            </a:lvl8pPr>
            <a:lvl9pPr marL="1543050" indent="-171450" algn="l">
              <a:buClr>
                <a:srgbClr val="97999B"/>
              </a:buClr>
              <a:buSzPct val="100000"/>
              <a:buFont typeface="Symbol"/>
              <a:buChar char="·"/>
              <a:defRPr sz="1400" b="0">
                <a:solidFill>
                  <a:srgbClr val="53565A"/>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3"/>
          <p:cNvSpPr>
            <a:spLocks noGrp="1"/>
          </p:cNvSpPr>
          <p:nvPr>
            <p:ph sz="half" idx="10"/>
          </p:nvPr>
        </p:nvSpPr>
        <p:spPr>
          <a:xfrm>
            <a:off x="140678" y="3886200"/>
            <a:ext cx="4290647" cy="2286000"/>
          </a:xfrm>
        </p:spPr>
        <p:txBody>
          <a:bodyPr/>
          <a:lstStyle>
            <a:lvl1pPr marL="171450" indent="-171450" algn="l">
              <a:buClr>
                <a:srgbClr val="97999B"/>
              </a:buClr>
              <a:buSzPct val="100000"/>
              <a:buFont typeface="Symbol"/>
              <a:buChar char="·"/>
              <a:defRPr sz="1400" b="0">
                <a:solidFill>
                  <a:srgbClr val="53565A"/>
                </a:solidFill>
              </a:defRPr>
            </a:lvl1pPr>
            <a:lvl2pPr marL="342900" indent="-171450" algn="l">
              <a:buClr>
                <a:srgbClr val="97999B"/>
              </a:buClr>
              <a:buSzPct val="100000"/>
              <a:buFont typeface="Arial"/>
              <a:buChar char="–"/>
              <a:defRPr sz="1400" b="0">
                <a:solidFill>
                  <a:srgbClr val="53565A"/>
                </a:solidFill>
              </a:defRPr>
            </a:lvl2pPr>
            <a:lvl3pPr marL="514350" indent="-171450" algn="l">
              <a:buClr>
                <a:srgbClr val="97999B"/>
              </a:buClr>
              <a:buSzPct val="100000"/>
              <a:buFont typeface="Symbol"/>
              <a:buChar char="·"/>
              <a:defRPr sz="1400" b="0">
                <a:solidFill>
                  <a:srgbClr val="53565A"/>
                </a:solidFill>
              </a:defRPr>
            </a:lvl3pPr>
            <a:lvl4pPr marL="685800" indent="-171450" algn="l">
              <a:buClr>
                <a:srgbClr val="97999B"/>
              </a:buClr>
              <a:buSzPct val="100000"/>
              <a:buFont typeface="Arial"/>
              <a:buChar char="–"/>
              <a:defRPr sz="1400" b="0">
                <a:solidFill>
                  <a:srgbClr val="53565A"/>
                </a:solidFill>
              </a:defRPr>
            </a:lvl4pPr>
            <a:lvl5pPr marL="857250" indent="-171450" algn="l">
              <a:buClr>
                <a:srgbClr val="97999B"/>
              </a:buClr>
              <a:buSzPct val="100000"/>
              <a:buFont typeface="Symbol"/>
              <a:buChar char="·"/>
              <a:defRPr sz="1400" b="0">
                <a:solidFill>
                  <a:srgbClr val="53565A"/>
                </a:solidFill>
              </a:defRPr>
            </a:lvl5pPr>
            <a:lvl6pPr marL="1028700" indent="-171450" algn="l">
              <a:buClr>
                <a:srgbClr val="97999B"/>
              </a:buClr>
              <a:buSzPct val="100000"/>
              <a:buFont typeface="Arial"/>
              <a:buChar char="–"/>
              <a:defRPr sz="1400" b="0">
                <a:solidFill>
                  <a:srgbClr val="53565A"/>
                </a:solidFill>
              </a:defRPr>
            </a:lvl6pPr>
            <a:lvl7pPr marL="1200150" indent="-171450" algn="l">
              <a:buClr>
                <a:srgbClr val="97999B"/>
              </a:buClr>
              <a:buSzPct val="100000"/>
              <a:buFont typeface="Symbol"/>
              <a:buChar char="·"/>
              <a:defRPr sz="1400" b="0">
                <a:solidFill>
                  <a:srgbClr val="53565A"/>
                </a:solidFill>
              </a:defRPr>
            </a:lvl7pPr>
            <a:lvl8pPr marL="1371600" indent="-171450" algn="l">
              <a:buClr>
                <a:srgbClr val="97999B"/>
              </a:buClr>
              <a:buSzPct val="100000"/>
              <a:buFont typeface="Arial"/>
              <a:buChar char="–"/>
              <a:defRPr sz="1400" b="0">
                <a:solidFill>
                  <a:srgbClr val="53565A"/>
                </a:solidFill>
              </a:defRPr>
            </a:lvl8pPr>
            <a:lvl9pPr marL="1543050" indent="-171450" algn="l">
              <a:buClr>
                <a:srgbClr val="97999B"/>
              </a:buClr>
              <a:buSzPct val="100000"/>
              <a:buFont typeface="Symbol"/>
              <a:buChar char="·"/>
              <a:defRPr sz="1400" b="0">
                <a:solidFill>
                  <a:srgbClr val="53565A"/>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sz="half" idx="2"/>
          </p:nvPr>
        </p:nvSpPr>
        <p:spPr>
          <a:xfrm>
            <a:off x="4712678" y="1295400"/>
            <a:ext cx="4290647" cy="2286000"/>
          </a:xfrm>
        </p:spPr>
        <p:txBody>
          <a:bodyPr/>
          <a:lstStyle>
            <a:lvl1pPr marL="171450" indent="-171450" algn="l">
              <a:buClr>
                <a:srgbClr val="97999B"/>
              </a:buClr>
              <a:buSzPct val="100000"/>
              <a:buFont typeface="Symbol"/>
              <a:buChar char="·"/>
              <a:defRPr sz="1400" b="0">
                <a:solidFill>
                  <a:srgbClr val="53565A"/>
                </a:solidFill>
              </a:defRPr>
            </a:lvl1pPr>
            <a:lvl2pPr marL="342900" indent="-171450" algn="l">
              <a:buClr>
                <a:srgbClr val="97999B"/>
              </a:buClr>
              <a:buSzPct val="100000"/>
              <a:buFont typeface="Arial"/>
              <a:buChar char="–"/>
              <a:defRPr sz="1400" b="0">
                <a:solidFill>
                  <a:srgbClr val="53565A"/>
                </a:solidFill>
              </a:defRPr>
            </a:lvl2pPr>
            <a:lvl3pPr marL="514350" indent="-171450" algn="l">
              <a:buClr>
                <a:srgbClr val="97999B"/>
              </a:buClr>
              <a:buSzPct val="100000"/>
              <a:buFont typeface="Symbol"/>
              <a:buChar char="·"/>
              <a:defRPr sz="1400" b="0">
                <a:solidFill>
                  <a:srgbClr val="53565A"/>
                </a:solidFill>
              </a:defRPr>
            </a:lvl3pPr>
            <a:lvl4pPr marL="685800" indent="-171450" algn="l">
              <a:buClr>
                <a:srgbClr val="97999B"/>
              </a:buClr>
              <a:buSzPct val="100000"/>
              <a:buFont typeface="Arial"/>
              <a:buChar char="–"/>
              <a:defRPr sz="1400" b="0">
                <a:solidFill>
                  <a:srgbClr val="53565A"/>
                </a:solidFill>
              </a:defRPr>
            </a:lvl4pPr>
            <a:lvl5pPr marL="857250" indent="-171450" algn="l">
              <a:buClr>
                <a:srgbClr val="97999B"/>
              </a:buClr>
              <a:buSzPct val="100000"/>
              <a:buFont typeface="Symbol"/>
              <a:buChar char="·"/>
              <a:defRPr sz="1400" b="0">
                <a:solidFill>
                  <a:srgbClr val="53565A"/>
                </a:solidFill>
              </a:defRPr>
            </a:lvl5pPr>
            <a:lvl6pPr marL="1028700" indent="-171450" algn="l">
              <a:buClr>
                <a:srgbClr val="97999B"/>
              </a:buClr>
              <a:buSzPct val="100000"/>
              <a:buFont typeface="Arial"/>
              <a:buChar char="–"/>
              <a:defRPr sz="1400" b="0">
                <a:solidFill>
                  <a:srgbClr val="53565A"/>
                </a:solidFill>
              </a:defRPr>
            </a:lvl6pPr>
            <a:lvl7pPr marL="1200150" indent="-171450" algn="l">
              <a:buClr>
                <a:srgbClr val="97999B"/>
              </a:buClr>
              <a:buSzPct val="100000"/>
              <a:buFont typeface="Symbol"/>
              <a:buChar char="·"/>
              <a:defRPr sz="1400" b="0">
                <a:solidFill>
                  <a:srgbClr val="53565A"/>
                </a:solidFill>
              </a:defRPr>
            </a:lvl7pPr>
            <a:lvl8pPr marL="1371600" indent="-171450" algn="l">
              <a:buClr>
                <a:srgbClr val="97999B"/>
              </a:buClr>
              <a:buSzPct val="100000"/>
              <a:buFont typeface="Arial"/>
              <a:buChar char="–"/>
              <a:defRPr sz="1400" b="0">
                <a:solidFill>
                  <a:srgbClr val="53565A"/>
                </a:solidFill>
              </a:defRPr>
            </a:lvl8pPr>
            <a:lvl9pPr marL="1543050" indent="-171450" algn="l">
              <a:buClr>
                <a:srgbClr val="97999B"/>
              </a:buClr>
              <a:buSzPct val="100000"/>
              <a:buFont typeface="Symbol"/>
              <a:buChar char="·"/>
              <a:defRPr sz="1400" b="0">
                <a:solidFill>
                  <a:srgbClr val="53565A"/>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Content Placeholder 1"/>
          <p:cNvSpPr>
            <a:spLocks noGrp="1"/>
          </p:cNvSpPr>
          <p:nvPr>
            <p:ph sz="half" idx="1"/>
          </p:nvPr>
        </p:nvSpPr>
        <p:spPr>
          <a:xfrm>
            <a:off x="140678" y="1295400"/>
            <a:ext cx="4290647" cy="2286000"/>
          </a:xfrm>
        </p:spPr>
        <p:txBody>
          <a:bodyPr/>
          <a:lstStyle>
            <a:lvl1pPr marL="171450" indent="-171450" algn="l">
              <a:buClr>
                <a:srgbClr val="97999B"/>
              </a:buClr>
              <a:buSzPct val="100000"/>
              <a:buFont typeface="Symbol"/>
              <a:buChar char="·"/>
              <a:defRPr sz="1400" b="0">
                <a:solidFill>
                  <a:srgbClr val="53565A"/>
                </a:solidFill>
              </a:defRPr>
            </a:lvl1pPr>
            <a:lvl2pPr marL="342900" indent="-171450" algn="l">
              <a:buClr>
                <a:srgbClr val="97999B"/>
              </a:buClr>
              <a:buSzPct val="100000"/>
              <a:buFont typeface="Arial"/>
              <a:buChar char="–"/>
              <a:defRPr sz="1400" b="0">
                <a:solidFill>
                  <a:srgbClr val="53565A"/>
                </a:solidFill>
              </a:defRPr>
            </a:lvl2pPr>
            <a:lvl3pPr marL="514350" indent="-171450" algn="l">
              <a:buClr>
                <a:srgbClr val="97999B"/>
              </a:buClr>
              <a:buSzPct val="100000"/>
              <a:buFont typeface="Symbol"/>
              <a:buChar char="·"/>
              <a:defRPr sz="1400" b="0">
                <a:solidFill>
                  <a:srgbClr val="53565A"/>
                </a:solidFill>
              </a:defRPr>
            </a:lvl3pPr>
            <a:lvl4pPr marL="685800" indent="-171450" algn="l">
              <a:buClr>
                <a:srgbClr val="97999B"/>
              </a:buClr>
              <a:buSzPct val="100000"/>
              <a:buFont typeface="Arial"/>
              <a:buChar char="–"/>
              <a:defRPr sz="1400" b="0">
                <a:solidFill>
                  <a:srgbClr val="53565A"/>
                </a:solidFill>
              </a:defRPr>
            </a:lvl4pPr>
            <a:lvl5pPr marL="857250" indent="-171450" algn="l">
              <a:buClr>
                <a:srgbClr val="97999B"/>
              </a:buClr>
              <a:buSzPct val="100000"/>
              <a:buFont typeface="Symbol"/>
              <a:buChar char="·"/>
              <a:defRPr sz="1400" b="0">
                <a:solidFill>
                  <a:srgbClr val="53565A"/>
                </a:solidFill>
              </a:defRPr>
            </a:lvl5pPr>
            <a:lvl6pPr marL="1028700" indent="-171450" algn="l">
              <a:buClr>
                <a:srgbClr val="97999B"/>
              </a:buClr>
              <a:buSzPct val="100000"/>
              <a:buFont typeface="Arial"/>
              <a:buChar char="–"/>
              <a:defRPr sz="1400" b="0">
                <a:solidFill>
                  <a:srgbClr val="53565A"/>
                </a:solidFill>
              </a:defRPr>
            </a:lvl6pPr>
            <a:lvl7pPr marL="1200150" indent="-171450" algn="l">
              <a:buClr>
                <a:srgbClr val="97999B"/>
              </a:buClr>
              <a:buSzPct val="100000"/>
              <a:buFont typeface="Symbol"/>
              <a:buChar char="·"/>
              <a:defRPr sz="1400" b="0">
                <a:solidFill>
                  <a:srgbClr val="53565A"/>
                </a:solidFill>
              </a:defRPr>
            </a:lvl7pPr>
            <a:lvl8pPr marL="1371600" indent="-171450" algn="l">
              <a:buClr>
                <a:srgbClr val="97999B"/>
              </a:buClr>
              <a:buSzPct val="100000"/>
              <a:buFont typeface="Arial"/>
              <a:buChar char="–"/>
              <a:defRPr sz="1400" b="0">
                <a:solidFill>
                  <a:srgbClr val="53565A"/>
                </a:solidFill>
              </a:defRPr>
            </a:lvl8pPr>
            <a:lvl9pPr marL="1543050" indent="-171450" algn="l">
              <a:buClr>
                <a:srgbClr val="97999B"/>
              </a:buClr>
              <a:buSzPct val="100000"/>
              <a:buFont typeface="Symbol"/>
              <a:buChar char="·"/>
              <a:defRPr sz="1400" b="0">
                <a:solidFill>
                  <a:srgbClr val="53565A"/>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38422649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4" name="Content Placeholder 2"/>
          <p:cNvSpPr>
            <a:spLocks noGrp="1"/>
          </p:cNvSpPr>
          <p:nvPr>
            <p:ph sz="half" idx="2"/>
          </p:nvPr>
        </p:nvSpPr>
        <p:spPr>
          <a:xfrm>
            <a:off x="4712678" y="1295400"/>
            <a:ext cx="4290647" cy="4876800"/>
          </a:xfrm>
        </p:spPr>
        <p:txBody>
          <a:bodyPr/>
          <a:lstStyle>
            <a:lvl1pPr marL="171450" indent="-171450" algn="l">
              <a:buClr>
                <a:srgbClr val="CB6015"/>
              </a:buClr>
              <a:buSzPct val="80000"/>
              <a:buFont typeface="Arial"/>
              <a:buChar char="▼"/>
              <a:defRPr sz="1400" b="0">
                <a:solidFill>
                  <a:srgbClr val="53565A"/>
                </a:solidFill>
              </a:defRPr>
            </a:lvl1pPr>
            <a:lvl2pPr marL="342900" indent="-171450" algn="l">
              <a:buClr>
                <a:srgbClr val="CB6015"/>
              </a:buClr>
              <a:buSzPct val="100000"/>
              <a:buFont typeface="Arial"/>
              <a:buChar char="–"/>
              <a:defRPr sz="1400" b="0">
                <a:solidFill>
                  <a:srgbClr val="53565A"/>
                </a:solidFill>
              </a:defRPr>
            </a:lvl2pPr>
            <a:lvl3pPr marL="514350" indent="-171450" algn="l">
              <a:buClr>
                <a:srgbClr val="CB6015"/>
              </a:buClr>
              <a:buSzPct val="100000"/>
              <a:buFont typeface="Symbol"/>
              <a:buChar char="·"/>
              <a:defRPr sz="1400" b="0">
                <a:solidFill>
                  <a:srgbClr val="53565A"/>
                </a:solidFill>
              </a:defRPr>
            </a:lvl3pPr>
            <a:lvl4pPr marL="685800" indent="-171450" algn="l">
              <a:buClr>
                <a:srgbClr val="CB6015"/>
              </a:buClr>
              <a:buSzPct val="100000"/>
              <a:buFont typeface="Arial"/>
              <a:buChar char="–"/>
              <a:defRPr sz="1400" b="0">
                <a:solidFill>
                  <a:srgbClr val="53565A"/>
                </a:solidFill>
              </a:defRPr>
            </a:lvl4pPr>
            <a:lvl5pPr marL="857250" indent="-171450" algn="l">
              <a:buClr>
                <a:srgbClr val="CB6015"/>
              </a:buClr>
              <a:buSzPct val="100000"/>
              <a:buFont typeface="Symbol"/>
              <a:buChar char="·"/>
              <a:defRPr sz="1400" b="0">
                <a:solidFill>
                  <a:srgbClr val="53565A"/>
                </a:solidFill>
              </a:defRPr>
            </a:lvl5pPr>
            <a:lvl6pPr marL="1028700" indent="-171450" algn="l">
              <a:buClr>
                <a:srgbClr val="CB6015"/>
              </a:buClr>
              <a:buSzPct val="100000"/>
              <a:buFont typeface="Arial"/>
              <a:buChar char="–"/>
              <a:defRPr sz="1400" b="0">
                <a:solidFill>
                  <a:srgbClr val="53565A"/>
                </a:solidFill>
              </a:defRPr>
            </a:lvl6pPr>
            <a:lvl7pPr marL="1200150" indent="-171450" algn="l">
              <a:buClr>
                <a:srgbClr val="CB6015"/>
              </a:buClr>
              <a:buSzPct val="100000"/>
              <a:buFont typeface="Symbol"/>
              <a:buChar char="·"/>
              <a:defRPr sz="1400" b="0">
                <a:solidFill>
                  <a:srgbClr val="53565A"/>
                </a:solidFill>
              </a:defRPr>
            </a:lvl7pPr>
            <a:lvl8pPr marL="1371600" indent="-171450" algn="l">
              <a:buClr>
                <a:srgbClr val="CB6015"/>
              </a:buClr>
              <a:buSzPct val="100000"/>
              <a:buFont typeface="Arial"/>
              <a:buChar char="–"/>
              <a:defRPr sz="1400" b="0">
                <a:solidFill>
                  <a:srgbClr val="53565A"/>
                </a:solidFill>
              </a:defRPr>
            </a:lvl8pPr>
            <a:lvl9pPr marL="1543050" indent="-171450" algn="l">
              <a:buClr>
                <a:srgbClr val="CB6015"/>
              </a:buClr>
              <a:buSzPct val="100000"/>
              <a:buFont typeface="Symbol"/>
              <a:buChar char="·"/>
              <a:defRPr sz="1400" b="0">
                <a:solidFill>
                  <a:srgbClr val="53565A"/>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Content Placeholder 1"/>
          <p:cNvSpPr>
            <a:spLocks noGrp="1"/>
          </p:cNvSpPr>
          <p:nvPr>
            <p:ph sz="half" idx="1"/>
          </p:nvPr>
        </p:nvSpPr>
        <p:spPr>
          <a:xfrm>
            <a:off x="140678" y="1295400"/>
            <a:ext cx="4290647" cy="4876800"/>
          </a:xfrm>
        </p:spPr>
        <p:txBody>
          <a:bodyPr/>
          <a:lstStyle>
            <a:lvl1pPr marL="171450" indent="-171450" algn="l">
              <a:buClr>
                <a:srgbClr val="00BDF2"/>
              </a:buClr>
              <a:buSzPct val="80000"/>
              <a:buFont typeface="Arial"/>
              <a:buChar char="▲"/>
              <a:defRPr sz="1400" b="0">
                <a:solidFill>
                  <a:srgbClr val="53565A"/>
                </a:solidFill>
              </a:defRPr>
            </a:lvl1pPr>
            <a:lvl2pPr marL="342900" indent="-171450" algn="l">
              <a:buClr>
                <a:srgbClr val="00BDF2"/>
              </a:buClr>
              <a:buSzPct val="100000"/>
              <a:buFont typeface="Arial"/>
              <a:buChar char="–"/>
              <a:defRPr sz="1400" b="0">
                <a:solidFill>
                  <a:srgbClr val="53565A"/>
                </a:solidFill>
              </a:defRPr>
            </a:lvl2pPr>
            <a:lvl3pPr marL="514350" indent="-171450" algn="l">
              <a:buClr>
                <a:srgbClr val="00BDF2"/>
              </a:buClr>
              <a:buSzPct val="100000"/>
              <a:buFont typeface="Symbol"/>
              <a:buChar char="·"/>
              <a:defRPr sz="1400" b="0">
                <a:solidFill>
                  <a:srgbClr val="53565A"/>
                </a:solidFill>
              </a:defRPr>
            </a:lvl3pPr>
            <a:lvl4pPr marL="685800" indent="-171450" algn="l">
              <a:buClr>
                <a:srgbClr val="00BDF2"/>
              </a:buClr>
              <a:buSzPct val="100000"/>
              <a:buFont typeface="Arial"/>
              <a:buChar char="–"/>
              <a:defRPr sz="1400" b="0">
                <a:solidFill>
                  <a:srgbClr val="53565A"/>
                </a:solidFill>
              </a:defRPr>
            </a:lvl4pPr>
            <a:lvl5pPr marL="857250" indent="-171450" algn="l">
              <a:buClr>
                <a:srgbClr val="00BDF2"/>
              </a:buClr>
              <a:buSzPct val="100000"/>
              <a:buFont typeface="Symbol"/>
              <a:buChar char="·"/>
              <a:defRPr sz="1400" b="0">
                <a:solidFill>
                  <a:srgbClr val="53565A"/>
                </a:solidFill>
              </a:defRPr>
            </a:lvl5pPr>
            <a:lvl6pPr marL="1028700" indent="-171450" algn="l">
              <a:buClr>
                <a:srgbClr val="00BDF2"/>
              </a:buClr>
              <a:buSzPct val="100000"/>
              <a:buFont typeface="Arial"/>
              <a:buChar char="–"/>
              <a:defRPr sz="1400" b="0">
                <a:solidFill>
                  <a:srgbClr val="53565A"/>
                </a:solidFill>
              </a:defRPr>
            </a:lvl6pPr>
            <a:lvl7pPr marL="1200150" indent="-171450" algn="l">
              <a:buClr>
                <a:srgbClr val="00BDF2"/>
              </a:buClr>
              <a:buSzPct val="100000"/>
              <a:buFont typeface="Symbol"/>
              <a:buChar char="·"/>
              <a:defRPr sz="1400" b="0">
                <a:solidFill>
                  <a:srgbClr val="53565A"/>
                </a:solidFill>
              </a:defRPr>
            </a:lvl7pPr>
            <a:lvl8pPr marL="1371600" indent="-171450" algn="l">
              <a:buClr>
                <a:srgbClr val="00BDF2"/>
              </a:buClr>
              <a:buSzPct val="100000"/>
              <a:buFont typeface="Arial"/>
              <a:buChar char="–"/>
              <a:defRPr sz="1400" b="0">
                <a:solidFill>
                  <a:srgbClr val="53565A"/>
                </a:solidFill>
              </a:defRPr>
            </a:lvl8pPr>
            <a:lvl9pPr marL="1543050" indent="-171450" algn="l">
              <a:buClr>
                <a:srgbClr val="00BDF2"/>
              </a:buClr>
              <a:buSzPct val="100000"/>
              <a:buFont typeface="Symbol"/>
              <a:buChar char="·"/>
              <a:defRPr sz="1400" b="0">
                <a:solidFill>
                  <a:srgbClr val="53565A"/>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9106923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43778572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2423633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37537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01C9FEE-057E-4068-9298-9299AABF3381}" type="datetimeFigureOut">
              <a:rPr lang="en-US" smtClean="0"/>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31820-40EB-4752-BF5C-5CDC15760999}" type="slidenum">
              <a:rPr lang="en-US" smtClean="0"/>
              <a:t>‹#›</a:t>
            </a:fld>
            <a:endParaRPr lang="en-US"/>
          </a:p>
        </p:txBody>
      </p:sp>
    </p:spTree>
    <p:extLst>
      <p:ext uri="{BB962C8B-B14F-4D97-AF65-F5344CB8AC3E}">
        <p14:creationId xmlns:p14="http://schemas.microsoft.com/office/powerpoint/2010/main" val="3105303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1C9FEE-057E-4068-9298-9299AABF3381}" type="datetimeFigureOut">
              <a:rPr lang="en-US" smtClean="0"/>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E31820-40EB-4752-BF5C-5CDC15760999}" type="slidenum">
              <a:rPr lang="en-US" smtClean="0"/>
              <a:t>‹#›</a:t>
            </a:fld>
            <a:endParaRPr lang="en-US"/>
          </a:p>
        </p:txBody>
      </p:sp>
    </p:spTree>
    <p:extLst>
      <p:ext uri="{BB962C8B-B14F-4D97-AF65-F5344CB8AC3E}">
        <p14:creationId xmlns:p14="http://schemas.microsoft.com/office/powerpoint/2010/main" val="4124418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1C9FEE-057E-4068-9298-9299AABF3381}" type="datetimeFigureOut">
              <a:rPr lang="en-US" smtClean="0"/>
              <a:t>5/6/2020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E31820-40EB-4752-BF5C-5CDC15760999}" type="slidenum">
              <a:rPr lang="en-US" smtClean="0"/>
              <a:t>‹#›</a:t>
            </a:fld>
            <a:endParaRPr lang="en-US"/>
          </a:p>
        </p:txBody>
      </p:sp>
    </p:spTree>
    <p:extLst>
      <p:ext uri="{BB962C8B-B14F-4D97-AF65-F5344CB8AC3E}">
        <p14:creationId xmlns:p14="http://schemas.microsoft.com/office/powerpoint/2010/main" val="3493986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1C9FEE-057E-4068-9298-9299AABF3381}" type="datetimeFigureOut">
              <a:rPr lang="en-US" smtClean="0"/>
              <a:t>5/6/2020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E31820-40EB-4752-BF5C-5CDC15760999}" type="slidenum">
              <a:rPr lang="en-US" smtClean="0"/>
              <a:t>‹#›</a:t>
            </a:fld>
            <a:endParaRPr lang="en-US"/>
          </a:p>
        </p:txBody>
      </p:sp>
    </p:spTree>
    <p:extLst>
      <p:ext uri="{BB962C8B-B14F-4D97-AF65-F5344CB8AC3E}">
        <p14:creationId xmlns:p14="http://schemas.microsoft.com/office/powerpoint/2010/main" val="2085358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1C9FEE-057E-4068-9298-9299AABF3381}" type="datetimeFigureOut">
              <a:rPr lang="en-US" smtClean="0"/>
              <a:t>5/6/2020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E31820-40EB-4752-BF5C-5CDC15760999}" type="slidenum">
              <a:rPr lang="en-US" smtClean="0"/>
              <a:t>‹#›</a:t>
            </a:fld>
            <a:endParaRPr lang="en-US"/>
          </a:p>
        </p:txBody>
      </p:sp>
    </p:spTree>
    <p:extLst>
      <p:ext uri="{BB962C8B-B14F-4D97-AF65-F5344CB8AC3E}">
        <p14:creationId xmlns:p14="http://schemas.microsoft.com/office/powerpoint/2010/main" val="1808973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01C9FEE-057E-4068-9298-9299AABF3381}" type="datetimeFigureOut">
              <a:rPr lang="en-US" smtClean="0"/>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E31820-40EB-4752-BF5C-5CDC15760999}" type="slidenum">
              <a:rPr lang="en-US" smtClean="0"/>
              <a:t>‹#›</a:t>
            </a:fld>
            <a:endParaRPr lang="en-US"/>
          </a:p>
        </p:txBody>
      </p:sp>
    </p:spTree>
    <p:extLst>
      <p:ext uri="{BB962C8B-B14F-4D97-AF65-F5344CB8AC3E}">
        <p14:creationId xmlns:p14="http://schemas.microsoft.com/office/powerpoint/2010/main" val="3342344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01C9FEE-057E-4068-9298-9299AABF3381}" type="datetimeFigureOut">
              <a:rPr lang="en-US" smtClean="0"/>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E31820-40EB-4752-BF5C-5CDC15760999}" type="slidenum">
              <a:rPr lang="en-US" smtClean="0"/>
              <a:t>‹#›</a:t>
            </a:fld>
            <a:endParaRPr lang="en-US"/>
          </a:p>
        </p:txBody>
      </p:sp>
    </p:spTree>
    <p:extLst>
      <p:ext uri="{BB962C8B-B14F-4D97-AF65-F5344CB8AC3E}">
        <p14:creationId xmlns:p14="http://schemas.microsoft.com/office/powerpoint/2010/main" val="2014524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wmf"/><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1.wmf"/><Relationship Id="rId5" Type="http://schemas.openxmlformats.org/officeDocument/2006/relationships/slideLayout" Target="../slideLayouts/slideLayout24.xml"/><Relationship Id="rId10"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1C9FEE-057E-4068-9298-9299AABF3381}" type="datetimeFigureOut">
              <a:rPr lang="en-US" smtClean="0"/>
              <a:t>5/6/2020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E31820-40EB-4752-BF5C-5CDC15760999}" type="slidenum">
              <a:rPr lang="en-US" smtClean="0"/>
              <a:t>‹#›</a:t>
            </a:fld>
            <a:endParaRPr lang="en-US"/>
          </a:p>
        </p:txBody>
      </p:sp>
    </p:spTree>
    <p:extLst>
      <p:ext uri="{BB962C8B-B14F-4D97-AF65-F5344CB8AC3E}">
        <p14:creationId xmlns:p14="http://schemas.microsoft.com/office/powerpoint/2010/main" val="3231923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Line 14"/>
          <p:cNvSpPr>
            <a:spLocks noChangeShapeType="1"/>
          </p:cNvSpPr>
          <p:nvPr/>
        </p:nvSpPr>
        <p:spPr bwMode="auto">
          <a:xfrm>
            <a:off x="134815" y="457200"/>
            <a:ext cx="8862646" cy="0"/>
          </a:xfrm>
          <a:prstGeom prst="line">
            <a:avLst/>
          </a:prstGeom>
          <a:noFill/>
          <a:ln w="6350">
            <a:solidFill>
              <a:schemeClr val="accent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6" name="Rectangle 84"/>
          <p:cNvSpPr>
            <a:spLocks noGrp="1" noChangeArrowheads="1"/>
          </p:cNvSpPr>
          <p:nvPr>
            <p:ph type="body" idx="1"/>
          </p:nvPr>
        </p:nvSpPr>
        <p:spPr bwMode="gray">
          <a:xfrm>
            <a:off x="140677" y="1295400"/>
            <a:ext cx="8862646"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Bullet level 2</a:t>
            </a:r>
          </a:p>
          <a:p>
            <a:pPr lvl="2"/>
            <a:r>
              <a:rPr lang="en-US" dirty="0" smtClean="0"/>
              <a:t>Bullet level 3</a:t>
            </a:r>
          </a:p>
          <a:p>
            <a:pPr lvl="3"/>
            <a:r>
              <a:rPr lang="en-US" dirty="0" smtClean="0"/>
              <a:t>Bullet level 4</a:t>
            </a:r>
          </a:p>
          <a:p>
            <a:pPr lvl="4"/>
            <a:r>
              <a:rPr lang="en-US" dirty="0" smtClean="0"/>
              <a:t>Bullet level 5</a:t>
            </a:r>
          </a:p>
          <a:p>
            <a:pPr lvl="5"/>
            <a:r>
              <a:rPr lang="en-US" dirty="0" smtClean="0"/>
              <a:t>Bullet level 6</a:t>
            </a:r>
          </a:p>
          <a:p>
            <a:pPr lvl="6"/>
            <a:r>
              <a:rPr lang="en-US" dirty="0" smtClean="0"/>
              <a:t>Bullet level 7</a:t>
            </a:r>
          </a:p>
          <a:p>
            <a:pPr lvl="7"/>
            <a:r>
              <a:rPr lang="en-US" dirty="0" smtClean="0"/>
              <a:t>Bullet level 8</a:t>
            </a:r>
          </a:p>
          <a:p>
            <a:pPr lvl="8"/>
            <a:r>
              <a:rPr lang="en-US" dirty="0" smtClean="0"/>
              <a:t>Bullet level 9</a:t>
            </a:r>
            <a:endParaRPr lang="en-US" dirty="0"/>
          </a:p>
        </p:txBody>
      </p:sp>
      <p:sp>
        <p:nvSpPr>
          <p:cNvPr id="1029" name="Title 1"/>
          <p:cNvSpPr>
            <a:spLocks noGrp="1" noChangeArrowheads="1"/>
          </p:cNvSpPr>
          <p:nvPr>
            <p:ph type="title"/>
          </p:nvPr>
        </p:nvSpPr>
        <p:spPr bwMode="gray">
          <a:xfrm>
            <a:off x="140702" y="60326"/>
            <a:ext cx="8859715" cy="377825"/>
          </a:xfrm>
          <a:prstGeom prst="rect">
            <a:avLst/>
          </a:prstGeom>
          <a:solidFill>
            <a:schemeClr val="bg1"/>
          </a:solidFill>
          <a:ln w="12700">
            <a:solidFill>
              <a:schemeClr val="bg1"/>
            </a:solid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endParaRPr lang="en-US" dirty="0" smtClean="0"/>
          </a:p>
        </p:txBody>
      </p:sp>
      <p:grpSp>
        <p:nvGrpSpPr>
          <p:cNvPr id="3" name="Group 2"/>
          <p:cNvGrpSpPr/>
          <p:nvPr/>
        </p:nvGrpSpPr>
        <p:grpSpPr>
          <a:xfrm>
            <a:off x="134815" y="6400800"/>
            <a:ext cx="8939335" cy="441325"/>
            <a:chOff x="134815" y="6400800"/>
            <a:chExt cx="8939335" cy="441325"/>
          </a:xfrm>
        </p:grpSpPr>
        <p:sp>
          <p:nvSpPr>
            <p:cNvPr id="1027" name="Line 11"/>
            <p:cNvSpPr>
              <a:spLocks noChangeShapeType="1"/>
            </p:cNvSpPr>
            <p:nvPr/>
          </p:nvSpPr>
          <p:spPr bwMode="auto">
            <a:xfrm>
              <a:off x="134815" y="6400800"/>
              <a:ext cx="8862646" cy="0"/>
            </a:xfrm>
            <a:prstGeom prst="line">
              <a:avLst/>
            </a:prstGeom>
            <a:noFill/>
            <a:ln w="6350">
              <a:solidFill>
                <a:schemeClr val="accent6"/>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8" name="Picture 10" descr="citi-r_2c-blu_pos_rgb"/>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8599488" y="6569075"/>
              <a:ext cx="474662"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1371443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Lst>
  <p:timing>
    <p:tnLst>
      <p:par>
        <p:cTn id="1" dur="indefinite" restart="never" nodeType="tmRoot"/>
      </p:par>
    </p:tnLst>
  </p:timing>
  <p:txStyles>
    <p:titleStyle>
      <a:lvl1pPr algn="l" rtl="0" eaLnBrk="1" fontAlgn="base" hangingPunct="1">
        <a:spcBef>
          <a:spcPct val="0"/>
        </a:spcBef>
        <a:spcAft>
          <a:spcPct val="0"/>
        </a:spcAft>
        <a:defRPr sz="2400">
          <a:solidFill>
            <a:schemeClr val="accent1"/>
          </a:solidFill>
          <a:latin typeface="+mj-lt"/>
          <a:ea typeface="+mj-ea"/>
          <a:cs typeface="+mj-cs"/>
        </a:defRPr>
      </a:lvl1pPr>
      <a:lvl2pPr algn="l" rtl="0" eaLnBrk="1" fontAlgn="base" hangingPunct="1">
        <a:spcBef>
          <a:spcPct val="0"/>
        </a:spcBef>
        <a:spcAft>
          <a:spcPct val="0"/>
        </a:spcAft>
        <a:defRPr sz="2400">
          <a:solidFill>
            <a:schemeClr val="accent1"/>
          </a:solidFill>
          <a:latin typeface="Arial" pitchFamily="34" charset="0"/>
          <a:ea typeface="STKaiti" pitchFamily="2" charset="-122"/>
          <a:cs typeface="Geneva" pitchFamily="34" charset="0"/>
        </a:defRPr>
      </a:lvl2pPr>
      <a:lvl3pPr algn="l" rtl="0" eaLnBrk="1" fontAlgn="base" hangingPunct="1">
        <a:spcBef>
          <a:spcPct val="0"/>
        </a:spcBef>
        <a:spcAft>
          <a:spcPct val="0"/>
        </a:spcAft>
        <a:defRPr sz="2400">
          <a:solidFill>
            <a:schemeClr val="accent1"/>
          </a:solidFill>
          <a:latin typeface="Arial" pitchFamily="34" charset="0"/>
          <a:ea typeface="STKaiti" pitchFamily="2" charset="-122"/>
          <a:cs typeface="Geneva" pitchFamily="34" charset="0"/>
        </a:defRPr>
      </a:lvl3pPr>
      <a:lvl4pPr algn="l" rtl="0" eaLnBrk="1" fontAlgn="base" hangingPunct="1">
        <a:spcBef>
          <a:spcPct val="0"/>
        </a:spcBef>
        <a:spcAft>
          <a:spcPct val="0"/>
        </a:spcAft>
        <a:defRPr sz="2400">
          <a:solidFill>
            <a:schemeClr val="accent1"/>
          </a:solidFill>
          <a:latin typeface="Arial" pitchFamily="34" charset="0"/>
          <a:ea typeface="STKaiti" pitchFamily="2" charset="-122"/>
          <a:cs typeface="Geneva" pitchFamily="34" charset="0"/>
        </a:defRPr>
      </a:lvl4pPr>
      <a:lvl5pPr algn="l" rtl="0" eaLnBrk="1" fontAlgn="base" hangingPunct="1">
        <a:spcBef>
          <a:spcPct val="0"/>
        </a:spcBef>
        <a:spcAft>
          <a:spcPct val="0"/>
        </a:spcAft>
        <a:defRPr sz="2400">
          <a:solidFill>
            <a:schemeClr val="accent1"/>
          </a:solidFill>
          <a:latin typeface="Arial" pitchFamily="34" charset="0"/>
          <a:ea typeface="STKaiti" pitchFamily="2" charset="-122"/>
          <a:cs typeface="Geneva" pitchFamily="34" charset="0"/>
        </a:defRPr>
      </a:lvl5pPr>
      <a:lvl6pPr marL="4572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6pPr>
      <a:lvl7pPr marL="9144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7pPr>
      <a:lvl8pPr marL="13716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8pPr>
      <a:lvl9pPr marL="18288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9pPr>
    </p:titleStyle>
    <p:bodyStyle>
      <a:lvl1pPr marL="171450" indent="-171450" algn="l" defTabSz="1838325" rtl="0" eaLnBrk="1" fontAlgn="base" hangingPunct="1">
        <a:spcBef>
          <a:spcPct val="75000"/>
        </a:spcBef>
        <a:spcAft>
          <a:spcPct val="0"/>
        </a:spcAft>
        <a:buClr>
          <a:srgbClr val="97999B"/>
        </a:buClr>
        <a:buSzPct val="100000"/>
        <a:buFont typeface="Symbol"/>
        <a:buChar char="·"/>
        <a:defRPr sz="1400" b="0">
          <a:solidFill>
            <a:srgbClr val="53565A"/>
          </a:solidFill>
          <a:latin typeface="+mn-lt"/>
          <a:ea typeface="+mn-ea"/>
          <a:cs typeface="+mn-cs"/>
        </a:defRPr>
      </a:lvl1pPr>
      <a:lvl2pPr marL="342900" indent="-171450" algn="l" defTabSz="1838325" rtl="0" eaLnBrk="1" fontAlgn="base" hangingPunct="1">
        <a:spcBef>
          <a:spcPct val="25000"/>
        </a:spcBef>
        <a:spcAft>
          <a:spcPct val="0"/>
        </a:spcAft>
        <a:buClr>
          <a:srgbClr val="97999B"/>
        </a:buClr>
        <a:buSzPct val="100000"/>
        <a:buFont typeface="Arial"/>
        <a:buChar char="–"/>
        <a:defRPr sz="1400" b="0">
          <a:solidFill>
            <a:srgbClr val="53565A"/>
          </a:solidFill>
          <a:latin typeface="+mn-lt"/>
          <a:ea typeface="+mn-ea"/>
          <a:cs typeface="+mn-cs"/>
        </a:defRPr>
      </a:lvl2pPr>
      <a:lvl3pPr marL="514350" indent="-171450" algn="l" defTabSz="1838325" rtl="0" eaLnBrk="1" fontAlgn="base" hangingPunct="1">
        <a:spcBef>
          <a:spcPct val="25000"/>
        </a:spcBef>
        <a:spcAft>
          <a:spcPct val="0"/>
        </a:spcAft>
        <a:buClr>
          <a:srgbClr val="97999B"/>
        </a:buClr>
        <a:buSzPct val="100000"/>
        <a:buFont typeface="Symbol"/>
        <a:buChar char="·"/>
        <a:defRPr sz="1400" b="0">
          <a:solidFill>
            <a:srgbClr val="53565A"/>
          </a:solidFill>
          <a:latin typeface="+mn-lt"/>
          <a:ea typeface="+mn-ea"/>
          <a:cs typeface="+mn-cs"/>
        </a:defRPr>
      </a:lvl3pPr>
      <a:lvl4pPr marL="685800" indent="-171450" algn="l" defTabSz="1838325" rtl="0" eaLnBrk="1" fontAlgn="base" hangingPunct="1">
        <a:spcBef>
          <a:spcPct val="25000"/>
        </a:spcBef>
        <a:spcAft>
          <a:spcPct val="0"/>
        </a:spcAft>
        <a:buClr>
          <a:srgbClr val="97999B"/>
        </a:buClr>
        <a:buSzPct val="100000"/>
        <a:buFont typeface="Arial"/>
        <a:buChar char="–"/>
        <a:defRPr sz="1400" b="0">
          <a:solidFill>
            <a:srgbClr val="53565A"/>
          </a:solidFill>
          <a:latin typeface="+mn-lt"/>
          <a:ea typeface="+mn-ea"/>
          <a:cs typeface="+mn-cs"/>
        </a:defRPr>
      </a:lvl4pPr>
      <a:lvl5pPr marL="857250" indent="-171450" algn="l" defTabSz="1838325" rtl="0" eaLnBrk="1" fontAlgn="base" hangingPunct="1">
        <a:spcBef>
          <a:spcPct val="25000"/>
        </a:spcBef>
        <a:spcAft>
          <a:spcPct val="0"/>
        </a:spcAft>
        <a:buClr>
          <a:srgbClr val="97999B"/>
        </a:buClr>
        <a:buSzPct val="100000"/>
        <a:buFont typeface="Symbol"/>
        <a:buChar char="·"/>
        <a:defRPr sz="1400" b="0">
          <a:solidFill>
            <a:srgbClr val="53565A"/>
          </a:solidFill>
          <a:latin typeface="+mn-lt"/>
          <a:ea typeface="+mn-ea"/>
          <a:cs typeface="+mn-cs"/>
        </a:defRPr>
      </a:lvl5pPr>
      <a:lvl6pPr marL="1028700" indent="-171450" algn="l" defTabSz="1838325" rtl="0" eaLnBrk="1" fontAlgn="base" hangingPunct="1">
        <a:spcBef>
          <a:spcPct val="25000"/>
        </a:spcBef>
        <a:spcAft>
          <a:spcPct val="0"/>
        </a:spcAft>
        <a:buClr>
          <a:srgbClr val="97999B"/>
        </a:buClr>
        <a:buSzPct val="100000"/>
        <a:buFont typeface="Arial"/>
        <a:buChar char="–"/>
        <a:defRPr sz="1400" b="0">
          <a:solidFill>
            <a:srgbClr val="53565A"/>
          </a:solidFill>
          <a:latin typeface="+mn-lt"/>
          <a:ea typeface="+mn-ea"/>
          <a:cs typeface="+mn-cs"/>
        </a:defRPr>
      </a:lvl6pPr>
      <a:lvl7pPr marL="1200150" indent="-171450" algn="l" defTabSz="1838325" rtl="0" eaLnBrk="1" fontAlgn="base" hangingPunct="1">
        <a:spcBef>
          <a:spcPct val="25000"/>
        </a:spcBef>
        <a:spcAft>
          <a:spcPct val="0"/>
        </a:spcAft>
        <a:buClr>
          <a:srgbClr val="97999B"/>
        </a:buClr>
        <a:buSzPct val="100000"/>
        <a:buFont typeface="Symbol"/>
        <a:buChar char="·"/>
        <a:defRPr sz="1400" b="0">
          <a:solidFill>
            <a:srgbClr val="53565A"/>
          </a:solidFill>
          <a:latin typeface="+mn-lt"/>
          <a:ea typeface="+mn-ea"/>
          <a:cs typeface="+mn-cs"/>
        </a:defRPr>
      </a:lvl7pPr>
      <a:lvl8pPr marL="1371600" indent="-171450" algn="l" defTabSz="1838325" rtl="0" eaLnBrk="1" fontAlgn="base" hangingPunct="1">
        <a:spcBef>
          <a:spcPct val="25000"/>
        </a:spcBef>
        <a:spcAft>
          <a:spcPct val="0"/>
        </a:spcAft>
        <a:buClr>
          <a:srgbClr val="97999B"/>
        </a:buClr>
        <a:buSzPct val="100000"/>
        <a:buFont typeface="Arial"/>
        <a:buChar char="–"/>
        <a:defRPr sz="1400" b="0">
          <a:solidFill>
            <a:srgbClr val="53565A"/>
          </a:solidFill>
          <a:latin typeface="+mn-lt"/>
          <a:ea typeface="+mn-ea"/>
          <a:cs typeface="+mn-cs"/>
        </a:defRPr>
      </a:lvl8pPr>
      <a:lvl9pPr marL="1543050" indent="-171450" algn="l" defTabSz="1838325" rtl="0" eaLnBrk="1" fontAlgn="base" hangingPunct="1">
        <a:spcBef>
          <a:spcPct val="25000"/>
        </a:spcBef>
        <a:spcAft>
          <a:spcPct val="0"/>
        </a:spcAft>
        <a:buClr>
          <a:srgbClr val="97999B"/>
        </a:buClr>
        <a:buSzPct val="100000"/>
        <a:buFont typeface="Symbol"/>
        <a:buChar char="·"/>
        <a:defRPr sz="1400" b="0">
          <a:solidFill>
            <a:srgbClr val="53565A"/>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Line 14"/>
          <p:cNvSpPr>
            <a:spLocks noChangeShapeType="1"/>
          </p:cNvSpPr>
          <p:nvPr/>
        </p:nvSpPr>
        <p:spPr bwMode="auto">
          <a:xfrm>
            <a:off x="134815" y="457200"/>
            <a:ext cx="8862647" cy="0"/>
          </a:xfrm>
          <a:prstGeom prst="line">
            <a:avLst/>
          </a:prstGeom>
          <a:noFill/>
          <a:ln w="6350">
            <a:solidFill>
              <a:schemeClr val="accent6"/>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sz="1800" dirty="0">
              <a:solidFill>
                <a:srgbClr val="53565A"/>
              </a:solidFill>
              <a:latin typeface="Arial"/>
            </a:endParaRPr>
          </a:p>
        </p:txBody>
      </p:sp>
      <p:sp>
        <p:nvSpPr>
          <p:cNvPr id="1026" name="Rectangle 84"/>
          <p:cNvSpPr>
            <a:spLocks noGrp="1" noChangeArrowheads="1"/>
          </p:cNvSpPr>
          <p:nvPr>
            <p:ph type="body" idx="1"/>
          </p:nvPr>
        </p:nvSpPr>
        <p:spPr bwMode="gray">
          <a:xfrm>
            <a:off x="140678" y="1295400"/>
            <a:ext cx="8862647"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Bullet level 2</a:t>
            </a:r>
          </a:p>
          <a:p>
            <a:pPr lvl="2"/>
            <a:r>
              <a:rPr lang="en-US" dirty="0" smtClean="0"/>
              <a:t>Bullet level 3</a:t>
            </a:r>
          </a:p>
          <a:p>
            <a:pPr lvl="3"/>
            <a:r>
              <a:rPr lang="en-US" dirty="0" smtClean="0"/>
              <a:t>Bullet level 4</a:t>
            </a:r>
          </a:p>
          <a:p>
            <a:pPr lvl="4"/>
            <a:r>
              <a:rPr lang="en-US" dirty="0" smtClean="0"/>
              <a:t>Bullet level 5</a:t>
            </a:r>
          </a:p>
          <a:p>
            <a:pPr lvl="5"/>
            <a:r>
              <a:rPr lang="en-US" dirty="0" smtClean="0"/>
              <a:t>Bullet level 6</a:t>
            </a:r>
          </a:p>
          <a:p>
            <a:pPr lvl="6"/>
            <a:r>
              <a:rPr lang="en-US" dirty="0" smtClean="0"/>
              <a:t>Bullet level 7</a:t>
            </a:r>
          </a:p>
          <a:p>
            <a:pPr lvl="7"/>
            <a:r>
              <a:rPr lang="en-US" dirty="0" smtClean="0"/>
              <a:t>Bullet level 8</a:t>
            </a:r>
          </a:p>
          <a:p>
            <a:pPr lvl="8"/>
            <a:r>
              <a:rPr lang="en-US" dirty="0" smtClean="0"/>
              <a:t>Bullet level 9</a:t>
            </a:r>
            <a:endParaRPr lang="en-US" dirty="0"/>
          </a:p>
        </p:txBody>
      </p:sp>
      <p:sp>
        <p:nvSpPr>
          <p:cNvPr id="1029" name="Title 1"/>
          <p:cNvSpPr>
            <a:spLocks noGrp="1" noChangeArrowheads="1"/>
          </p:cNvSpPr>
          <p:nvPr>
            <p:ph type="title"/>
          </p:nvPr>
        </p:nvSpPr>
        <p:spPr bwMode="gray">
          <a:xfrm>
            <a:off x="140703" y="60326"/>
            <a:ext cx="8859715" cy="369332"/>
          </a:xfrm>
          <a:prstGeom prst="rect">
            <a:avLst/>
          </a:prstGeom>
          <a:solidFill>
            <a:schemeClr val="bg1"/>
          </a:solidFill>
          <a:ln w="12700">
            <a:solidFill>
              <a:schemeClr val="bg1"/>
            </a:solid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endParaRPr lang="en-US" dirty="0" smtClean="0"/>
          </a:p>
        </p:txBody>
      </p:sp>
      <p:grpSp>
        <p:nvGrpSpPr>
          <p:cNvPr id="3" name="Group 2"/>
          <p:cNvGrpSpPr/>
          <p:nvPr/>
        </p:nvGrpSpPr>
        <p:grpSpPr>
          <a:xfrm>
            <a:off x="134817" y="6400801"/>
            <a:ext cx="8939335" cy="441325"/>
            <a:chOff x="134815" y="6400800"/>
            <a:chExt cx="8939335" cy="441325"/>
          </a:xfrm>
        </p:grpSpPr>
        <p:sp>
          <p:nvSpPr>
            <p:cNvPr id="1027" name="Line 11"/>
            <p:cNvSpPr>
              <a:spLocks noChangeShapeType="1"/>
            </p:cNvSpPr>
            <p:nvPr/>
          </p:nvSpPr>
          <p:spPr bwMode="auto">
            <a:xfrm>
              <a:off x="134815" y="6400800"/>
              <a:ext cx="8862646" cy="0"/>
            </a:xfrm>
            <a:prstGeom prst="line">
              <a:avLst/>
            </a:prstGeom>
            <a:noFill/>
            <a:ln w="6350">
              <a:solidFill>
                <a:schemeClr val="accent6"/>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sz="1800" dirty="0">
                <a:solidFill>
                  <a:srgbClr val="53565A"/>
                </a:solidFill>
                <a:latin typeface="Arial"/>
              </a:endParaRPr>
            </a:p>
          </p:txBody>
        </p:sp>
        <p:pic>
          <p:nvPicPr>
            <p:cNvPr id="8" name="Picture 10" descr="citi-r_2c-blu_pos_rgb"/>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8599488" y="6569075"/>
              <a:ext cx="474662"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1447612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Lst>
  <p:timing>
    <p:tnLst>
      <p:par>
        <p:cTn id="1" dur="indefinite" restart="never" nodeType="tmRoot"/>
      </p:par>
    </p:tnLst>
  </p:timing>
  <p:hf hdr="0" ftr="0" dt="0"/>
  <p:txStyles>
    <p:titleStyle>
      <a:lvl1pPr algn="l" rtl="0" eaLnBrk="1" fontAlgn="base" hangingPunct="1">
        <a:spcBef>
          <a:spcPct val="0"/>
        </a:spcBef>
        <a:spcAft>
          <a:spcPct val="0"/>
        </a:spcAft>
        <a:defRPr sz="2400">
          <a:solidFill>
            <a:schemeClr val="accent1"/>
          </a:solidFill>
          <a:latin typeface="+mj-lt"/>
          <a:ea typeface="+mj-ea"/>
          <a:cs typeface="+mj-cs"/>
        </a:defRPr>
      </a:lvl1pPr>
      <a:lvl2pPr algn="l" rtl="0" eaLnBrk="1" fontAlgn="base" hangingPunct="1">
        <a:spcBef>
          <a:spcPct val="0"/>
        </a:spcBef>
        <a:spcAft>
          <a:spcPct val="0"/>
        </a:spcAft>
        <a:defRPr sz="2400">
          <a:solidFill>
            <a:schemeClr val="accent1"/>
          </a:solidFill>
          <a:latin typeface="Arial" pitchFamily="34" charset="0"/>
          <a:ea typeface="STKaiti" pitchFamily="2" charset="-122"/>
          <a:cs typeface="Geneva" pitchFamily="34" charset="0"/>
        </a:defRPr>
      </a:lvl2pPr>
      <a:lvl3pPr algn="l" rtl="0" eaLnBrk="1" fontAlgn="base" hangingPunct="1">
        <a:spcBef>
          <a:spcPct val="0"/>
        </a:spcBef>
        <a:spcAft>
          <a:spcPct val="0"/>
        </a:spcAft>
        <a:defRPr sz="2400">
          <a:solidFill>
            <a:schemeClr val="accent1"/>
          </a:solidFill>
          <a:latin typeface="Arial" pitchFamily="34" charset="0"/>
          <a:ea typeface="STKaiti" pitchFamily="2" charset="-122"/>
          <a:cs typeface="Geneva" pitchFamily="34" charset="0"/>
        </a:defRPr>
      </a:lvl3pPr>
      <a:lvl4pPr algn="l" rtl="0" eaLnBrk="1" fontAlgn="base" hangingPunct="1">
        <a:spcBef>
          <a:spcPct val="0"/>
        </a:spcBef>
        <a:spcAft>
          <a:spcPct val="0"/>
        </a:spcAft>
        <a:defRPr sz="2400">
          <a:solidFill>
            <a:schemeClr val="accent1"/>
          </a:solidFill>
          <a:latin typeface="Arial" pitchFamily="34" charset="0"/>
          <a:ea typeface="STKaiti" pitchFamily="2" charset="-122"/>
          <a:cs typeface="Geneva" pitchFamily="34" charset="0"/>
        </a:defRPr>
      </a:lvl4pPr>
      <a:lvl5pPr algn="l" rtl="0" eaLnBrk="1" fontAlgn="base" hangingPunct="1">
        <a:spcBef>
          <a:spcPct val="0"/>
        </a:spcBef>
        <a:spcAft>
          <a:spcPct val="0"/>
        </a:spcAft>
        <a:defRPr sz="2400">
          <a:solidFill>
            <a:schemeClr val="accent1"/>
          </a:solidFill>
          <a:latin typeface="Arial" pitchFamily="34" charset="0"/>
          <a:ea typeface="STKaiti" pitchFamily="2" charset="-122"/>
          <a:cs typeface="Geneva" pitchFamily="34" charset="0"/>
        </a:defRPr>
      </a:lvl5pPr>
      <a:lvl6pPr marL="4572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6pPr>
      <a:lvl7pPr marL="9144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7pPr>
      <a:lvl8pPr marL="13716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8pPr>
      <a:lvl9pPr marL="18288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9pPr>
    </p:titleStyle>
    <p:bodyStyle>
      <a:lvl1pPr marL="171450" indent="-171450" algn="l" defTabSz="1838325" rtl="0" eaLnBrk="1" fontAlgn="base" hangingPunct="1">
        <a:spcBef>
          <a:spcPct val="75000"/>
        </a:spcBef>
        <a:spcAft>
          <a:spcPct val="0"/>
        </a:spcAft>
        <a:buClr>
          <a:srgbClr val="97999B"/>
        </a:buClr>
        <a:buSzPct val="100000"/>
        <a:buFont typeface="Symbol"/>
        <a:buChar char="·"/>
        <a:defRPr sz="1400" b="0">
          <a:solidFill>
            <a:srgbClr val="53565A"/>
          </a:solidFill>
          <a:latin typeface="+mn-lt"/>
          <a:ea typeface="+mn-ea"/>
          <a:cs typeface="+mn-cs"/>
        </a:defRPr>
      </a:lvl1pPr>
      <a:lvl2pPr marL="342900" indent="-171450" algn="l" defTabSz="1838325" rtl="0" eaLnBrk="1" fontAlgn="base" hangingPunct="1">
        <a:spcBef>
          <a:spcPct val="25000"/>
        </a:spcBef>
        <a:spcAft>
          <a:spcPct val="0"/>
        </a:spcAft>
        <a:buClr>
          <a:srgbClr val="97999B"/>
        </a:buClr>
        <a:buSzPct val="100000"/>
        <a:buFont typeface="Arial"/>
        <a:buChar char="–"/>
        <a:defRPr sz="1400" b="0">
          <a:solidFill>
            <a:srgbClr val="53565A"/>
          </a:solidFill>
          <a:latin typeface="+mn-lt"/>
          <a:ea typeface="+mn-ea"/>
          <a:cs typeface="+mn-cs"/>
        </a:defRPr>
      </a:lvl2pPr>
      <a:lvl3pPr marL="514350" indent="-171450" algn="l" defTabSz="1838325" rtl="0" eaLnBrk="1" fontAlgn="base" hangingPunct="1">
        <a:spcBef>
          <a:spcPct val="25000"/>
        </a:spcBef>
        <a:spcAft>
          <a:spcPct val="0"/>
        </a:spcAft>
        <a:buClr>
          <a:srgbClr val="97999B"/>
        </a:buClr>
        <a:buSzPct val="100000"/>
        <a:buFont typeface="Symbol"/>
        <a:buChar char="·"/>
        <a:defRPr sz="1400" b="0">
          <a:solidFill>
            <a:srgbClr val="53565A"/>
          </a:solidFill>
          <a:latin typeface="+mn-lt"/>
          <a:ea typeface="+mn-ea"/>
          <a:cs typeface="+mn-cs"/>
        </a:defRPr>
      </a:lvl3pPr>
      <a:lvl4pPr marL="685800" indent="-171450" algn="l" defTabSz="1838325" rtl="0" eaLnBrk="1" fontAlgn="base" hangingPunct="1">
        <a:spcBef>
          <a:spcPct val="25000"/>
        </a:spcBef>
        <a:spcAft>
          <a:spcPct val="0"/>
        </a:spcAft>
        <a:buClr>
          <a:srgbClr val="97999B"/>
        </a:buClr>
        <a:buSzPct val="100000"/>
        <a:buFont typeface="Arial"/>
        <a:buChar char="–"/>
        <a:defRPr sz="1400" b="0">
          <a:solidFill>
            <a:srgbClr val="53565A"/>
          </a:solidFill>
          <a:latin typeface="+mn-lt"/>
          <a:ea typeface="+mn-ea"/>
          <a:cs typeface="+mn-cs"/>
        </a:defRPr>
      </a:lvl4pPr>
      <a:lvl5pPr marL="857250" indent="-171450" algn="l" defTabSz="1838325" rtl="0" eaLnBrk="1" fontAlgn="base" hangingPunct="1">
        <a:spcBef>
          <a:spcPct val="25000"/>
        </a:spcBef>
        <a:spcAft>
          <a:spcPct val="0"/>
        </a:spcAft>
        <a:buClr>
          <a:srgbClr val="97999B"/>
        </a:buClr>
        <a:buSzPct val="100000"/>
        <a:buFont typeface="Symbol"/>
        <a:buChar char="·"/>
        <a:defRPr sz="1400" b="0">
          <a:solidFill>
            <a:srgbClr val="53565A"/>
          </a:solidFill>
          <a:latin typeface="+mn-lt"/>
          <a:ea typeface="+mn-ea"/>
          <a:cs typeface="+mn-cs"/>
        </a:defRPr>
      </a:lvl5pPr>
      <a:lvl6pPr marL="1028700" indent="-171450" algn="l" defTabSz="1838325" rtl="0" eaLnBrk="1" fontAlgn="base" hangingPunct="1">
        <a:spcBef>
          <a:spcPct val="25000"/>
        </a:spcBef>
        <a:spcAft>
          <a:spcPct val="0"/>
        </a:spcAft>
        <a:buClr>
          <a:srgbClr val="97999B"/>
        </a:buClr>
        <a:buSzPct val="100000"/>
        <a:buFont typeface="Arial"/>
        <a:buChar char="–"/>
        <a:defRPr sz="1400" b="0">
          <a:solidFill>
            <a:srgbClr val="53565A"/>
          </a:solidFill>
          <a:latin typeface="+mn-lt"/>
          <a:ea typeface="+mn-ea"/>
          <a:cs typeface="+mn-cs"/>
        </a:defRPr>
      </a:lvl6pPr>
      <a:lvl7pPr marL="1200150" indent="-171450" algn="l" defTabSz="1838325" rtl="0" eaLnBrk="1" fontAlgn="base" hangingPunct="1">
        <a:spcBef>
          <a:spcPct val="25000"/>
        </a:spcBef>
        <a:spcAft>
          <a:spcPct val="0"/>
        </a:spcAft>
        <a:buClr>
          <a:srgbClr val="97999B"/>
        </a:buClr>
        <a:buSzPct val="100000"/>
        <a:buFont typeface="Symbol"/>
        <a:buChar char="·"/>
        <a:defRPr sz="1400" b="0">
          <a:solidFill>
            <a:srgbClr val="53565A"/>
          </a:solidFill>
          <a:latin typeface="+mn-lt"/>
          <a:ea typeface="+mn-ea"/>
          <a:cs typeface="+mn-cs"/>
        </a:defRPr>
      </a:lvl7pPr>
      <a:lvl8pPr marL="1371600" indent="-171450" algn="l" defTabSz="1838325" rtl="0" eaLnBrk="1" fontAlgn="base" hangingPunct="1">
        <a:spcBef>
          <a:spcPct val="25000"/>
        </a:spcBef>
        <a:spcAft>
          <a:spcPct val="0"/>
        </a:spcAft>
        <a:buClr>
          <a:srgbClr val="97999B"/>
        </a:buClr>
        <a:buSzPct val="100000"/>
        <a:buFont typeface="Arial"/>
        <a:buChar char="–"/>
        <a:defRPr sz="1400" b="0">
          <a:solidFill>
            <a:srgbClr val="53565A"/>
          </a:solidFill>
          <a:latin typeface="+mn-lt"/>
          <a:ea typeface="+mn-ea"/>
          <a:cs typeface="+mn-cs"/>
        </a:defRPr>
      </a:lvl8pPr>
      <a:lvl9pPr marL="1543050" indent="-171450" algn="l" defTabSz="1838325" rtl="0" eaLnBrk="1" fontAlgn="base" hangingPunct="1">
        <a:spcBef>
          <a:spcPct val="25000"/>
        </a:spcBef>
        <a:spcAft>
          <a:spcPct val="0"/>
        </a:spcAft>
        <a:buClr>
          <a:srgbClr val="97999B"/>
        </a:buClr>
        <a:buSzPct val="100000"/>
        <a:buFont typeface="Symbol"/>
        <a:buChar char="·"/>
        <a:defRPr sz="1400" b="0">
          <a:solidFill>
            <a:srgbClr val="53565A"/>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3.xml"/><Relationship Id="rId7" Type="http://schemas.openxmlformats.org/officeDocument/2006/relationships/image" Target="../media/image4.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6.emf"/><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8.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7.png"/><Relationship Id="rId5" Type="http://schemas.openxmlformats.org/officeDocument/2006/relationships/notesSlide" Target="../notesSlides/notesSlide4.xml"/><Relationship Id="rId4"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11.xml"/><Relationship Id="rId7" Type="http://schemas.openxmlformats.org/officeDocument/2006/relationships/image" Target="../media/image10.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9.png"/><Relationship Id="rId5" Type="http://schemas.openxmlformats.org/officeDocument/2006/relationships/notesSlide" Target="../notesSlides/notesSlide5.xml"/><Relationship Id="rId4" Type="http://schemas.openxmlformats.org/officeDocument/2006/relationships/slideLayout" Target="../slideLayouts/slideLayout21.xml"/><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2"/>
          <p:cNvSpPr>
            <a:spLocks noGrp="1" noChangeArrowheads="1"/>
          </p:cNvSpPr>
          <p:nvPr>
            <p:ph type="ctrTitle"/>
          </p:nvPr>
        </p:nvSpPr>
        <p:spPr bwMode="gray">
          <a:xfrm>
            <a:off x="152400" y="2930844"/>
            <a:ext cx="8861425" cy="492443"/>
          </a:xfrm>
          <a:ln w="12700"/>
        </p:spPr>
        <p:txBody>
          <a:bodyPr/>
          <a:lstStyle/>
          <a:p>
            <a:r>
              <a:rPr lang="en-US" dirty="0" err="1" smtClean="0">
                <a:latin typeface="Century Gothic" panose="020B0502020202020204" pitchFamily="34" charset="0"/>
              </a:rPr>
              <a:t>CitiManager</a:t>
            </a:r>
            <a:r>
              <a:rPr lang="en-US" dirty="0" smtClean="0">
                <a:latin typeface="Century Gothic" panose="020B0502020202020204" pitchFamily="34" charset="0"/>
              </a:rPr>
              <a:t> </a:t>
            </a:r>
            <a:r>
              <a:rPr lang="en-US" dirty="0" smtClean="0">
                <a:latin typeface="Century Gothic" panose="020B0502020202020204" pitchFamily="34" charset="0"/>
              </a:rPr>
              <a:t>Mobile Solutions</a:t>
            </a:r>
          </a:p>
        </p:txBody>
      </p:sp>
    </p:spTree>
    <p:custDataLst>
      <p:tags r:id="rId1"/>
    </p:custDataLst>
    <p:extLst>
      <p:ext uri="{BB962C8B-B14F-4D97-AF65-F5344CB8AC3E}">
        <p14:creationId xmlns:p14="http://schemas.microsoft.com/office/powerpoint/2010/main" val="32808630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entury Gothic" panose="020B0502020202020204" pitchFamily="34" charset="0"/>
              </a:rPr>
              <a:t>CitiManager Mobile and Tablet App</a:t>
            </a:r>
          </a:p>
        </p:txBody>
      </p:sp>
      <p:sp>
        <p:nvSpPr>
          <p:cNvPr id="3" name="Rectangle 2"/>
          <p:cNvSpPr/>
          <p:nvPr/>
        </p:nvSpPr>
        <p:spPr>
          <a:xfrm>
            <a:off x="76200" y="457119"/>
            <a:ext cx="886248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BDF2"/>
                </a:solidFill>
                <a:effectLst/>
                <a:uLnTx/>
                <a:uFillTx/>
                <a:latin typeface="Century Gothic" panose="020B0502020202020204" pitchFamily="34" charset="0"/>
                <a:cs typeface="+mn-cs"/>
              </a:rPr>
              <a:t>We’ve continued to enhance our CitiManager Mobile and Tablet app, that allows cardholders to easily manage their card account on the go. </a:t>
            </a:r>
          </a:p>
        </p:txBody>
      </p:sp>
      <p:sp>
        <p:nvSpPr>
          <p:cNvPr id="166" name="MessageLine" title="decorative image"/>
          <p:cNvSpPr>
            <a:spLocks noChangeShapeType="1"/>
          </p:cNvSpPr>
          <p:nvPr/>
        </p:nvSpPr>
        <p:spPr bwMode="auto">
          <a:xfrm>
            <a:off x="164834" y="1029194"/>
            <a:ext cx="8864600" cy="0"/>
          </a:xfrm>
          <a:prstGeom prst="line">
            <a:avLst/>
          </a:prstGeom>
          <a:noFill/>
          <a:ln w="6350">
            <a:solidFill>
              <a:srgbClr val="97999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Century Gothic" panose="020B0502020202020204" pitchFamily="34" charset="0"/>
              <a:ea typeface="+mj-ea"/>
              <a:cs typeface="+mn-cs"/>
            </a:endParaRPr>
          </a:p>
        </p:txBody>
      </p:sp>
      <p:sp>
        <p:nvSpPr>
          <p:cNvPr id="15" name="TextBox 14"/>
          <p:cNvSpPr txBox="1"/>
          <p:nvPr/>
        </p:nvSpPr>
        <p:spPr>
          <a:xfrm>
            <a:off x="0" y="1074003"/>
            <a:ext cx="342493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3565A"/>
                </a:solidFill>
                <a:effectLst/>
                <a:uLnTx/>
                <a:uFillTx/>
                <a:latin typeface="Century Gothic" panose="020B0502020202020204" pitchFamily="34" charset="0"/>
                <a:ea typeface="ヒラギノ角ゴ Pro W3"/>
                <a:cs typeface="+mn-cs"/>
              </a:rPr>
              <a:t>Allowing Cardholders </a:t>
            </a:r>
            <a:endParaRPr kumimoji="0" lang="en-US" sz="1600" b="1" i="0" u="none" strike="noStrike" kern="1200" cap="none" spc="0" normalizeH="0" baseline="0" noProof="0" dirty="0" smtClean="0">
              <a:ln>
                <a:noFill/>
              </a:ln>
              <a:solidFill>
                <a:srgbClr val="53565A"/>
              </a:solidFill>
              <a:effectLst/>
              <a:uLnTx/>
              <a:uFillTx/>
              <a:latin typeface="Century Gothic" panose="020B0502020202020204" pitchFamily="34" charset="0"/>
              <a:ea typeface="ヒラギノ角ゴ Pro W3"/>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53565A"/>
                </a:solidFill>
                <a:effectLst/>
                <a:uLnTx/>
                <a:uFillTx/>
                <a:latin typeface="Century Gothic" panose="020B0502020202020204" pitchFamily="34" charset="0"/>
                <a:ea typeface="ヒラギノ角ゴ Pro W3"/>
                <a:cs typeface="+mn-cs"/>
              </a:rPr>
              <a:t>to </a:t>
            </a:r>
            <a:r>
              <a:rPr kumimoji="0" lang="en-US" sz="1600" b="1" i="0" u="none" strike="noStrike" kern="1200" cap="none" spc="0" normalizeH="0" baseline="0" noProof="0" dirty="0">
                <a:ln>
                  <a:noFill/>
                </a:ln>
                <a:solidFill>
                  <a:srgbClr val="53565A"/>
                </a:solidFill>
                <a:effectLst/>
                <a:uLnTx/>
                <a:uFillTx/>
                <a:latin typeface="Century Gothic" panose="020B0502020202020204" pitchFamily="34" charset="0"/>
                <a:ea typeface="ヒラギノ角ゴ Pro W3"/>
                <a:cs typeface="+mn-cs"/>
              </a:rPr>
              <a:t>manage their Citi Commercial Card </a:t>
            </a:r>
            <a:r>
              <a:rPr kumimoji="0" lang="en-US" sz="1600" b="1" i="0" u="none" strike="noStrike" kern="1200" cap="none" spc="0" normalizeH="0" baseline="0" noProof="0" dirty="0" smtClean="0">
                <a:ln>
                  <a:noFill/>
                </a:ln>
                <a:solidFill>
                  <a:srgbClr val="53565A"/>
                </a:solidFill>
                <a:effectLst/>
                <a:uLnTx/>
                <a:uFillTx/>
                <a:latin typeface="Century Gothic" panose="020B0502020202020204" pitchFamily="34" charset="0"/>
                <a:ea typeface="ヒラギノ角ゴ Pro W3"/>
                <a:cs typeface="+mn-cs"/>
              </a:rPr>
              <a:t>accounts </a:t>
            </a:r>
            <a:r>
              <a:rPr kumimoji="0" lang="en-US" sz="1600" b="1" i="0" u="none" strike="noStrike" kern="1200" cap="none" spc="0" normalizeH="0" baseline="0" noProof="0" dirty="0">
                <a:ln>
                  <a:noFill/>
                </a:ln>
                <a:solidFill>
                  <a:srgbClr val="53565A"/>
                </a:solidFill>
                <a:effectLst/>
                <a:uLnTx/>
                <a:uFillTx/>
                <a:latin typeface="Century Gothic" panose="020B0502020202020204" pitchFamily="34" charset="0"/>
                <a:ea typeface="ヒラギノ角ゴ Pro W3"/>
                <a:cs typeface="+mn-cs"/>
              </a:rPr>
              <a:t>on the </a:t>
            </a:r>
            <a:r>
              <a:rPr kumimoji="0" lang="en-US" sz="1600" b="1" i="0" u="none" strike="noStrike" kern="1200" cap="none" spc="0" normalizeH="0" baseline="0" noProof="0" dirty="0" smtClean="0">
                <a:ln>
                  <a:noFill/>
                </a:ln>
                <a:solidFill>
                  <a:srgbClr val="53565A"/>
                </a:solidFill>
                <a:effectLst/>
                <a:uLnTx/>
                <a:uFillTx/>
                <a:latin typeface="Century Gothic" panose="020B0502020202020204" pitchFamily="34" charset="0"/>
                <a:ea typeface="ヒラギノ角ゴ Pro W3"/>
                <a:cs typeface="+mn-cs"/>
              </a:rPr>
              <a:t>go</a:t>
            </a:r>
            <a:r>
              <a:rPr kumimoji="0" lang="en-US" sz="1600" b="0" i="0" u="none" strike="noStrike" kern="1200" cap="none" spc="0" normalizeH="0" baseline="0" noProof="0" dirty="0" smtClean="0">
                <a:ln>
                  <a:noFill/>
                </a:ln>
                <a:solidFill>
                  <a:srgbClr val="53565A"/>
                </a:solidFill>
                <a:effectLst/>
                <a:uLnTx/>
                <a:uFillTx/>
                <a:latin typeface="Century Gothic" panose="020B0502020202020204" pitchFamily="34" charset="0"/>
                <a:ea typeface="ヒラギノ角ゴ Pro W3"/>
                <a:cs typeface="+mn-cs"/>
              </a:rPr>
              <a:t> </a:t>
            </a:r>
            <a:endParaRPr kumimoji="0" lang="en-US" sz="1600" b="0" i="0" u="none" strike="noStrike" kern="1200" cap="none" spc="0" normalizeH="0" baseline="0" noProof="0" dirty="0">
              <a:ln>
                <a:noFill/>
              </a:ln>
              <a:solidFill>
                <a:srgbClr val="53565A"/>
              </a:solidFill>
              <a:effectLst/>
              <a:uLnTx/>
              <a:uFillTx/>
              <a:latin typeface="Century Gothic" panose="020B0502020202020204" pitchFamily="34" charset="0"/>
              <a:ea typeface="ヒラギノ角ゴ Pro W3"/>
              <a:cs typeface="+mn-cs"/>
            </a:endParaRPr>
          </a:p>
        </p:txBody>
      </p:sp>
      <p:cxnSp>
        <p:nvCxnSpPr>
          <p:cNvPr id="18" name="Straight Connector 17" title="decorative image"/>
          <p:cNvCxnSpPr/>
          <p:nvPr/>
        </p:nvCxnSpPr>
        <p:spPr bwMode="auto">
          <a:xfrm>
            <a:off x="107028" y="1981200"/>
            <a:ext cx="3474372" cy="0"/>
          </a:xfrm>
          <a:prstGeom prst="line">
            <a:avLst/>
          </a:prstGeom>
          <a:solidFill>
            <a:schemeClr val="folHlink"/>
          </a:solidFill>
          <a:ln w="635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tangle 7"/>
          <p:cNvSpPr/>
          <p:nvPr/>
        </p:nvSpPr>
        <p:spPr>
          <a:xfrm>
            <a:off x="138658" y="2278305"/>
            <a:ext cx="3442742" cy="1692771"/>
          </a:xfrm>
          <a:prstGeom prst="rect">
            <a:avLst/>
          </a:prstGeom>
        </p:spPr>
        <p:txBody>
          <a:bodyPr wrap="square">
            <a:spAutoFit/>
          </a:bodyPr>
          <a:lstStyle/>
          <a:p>
            <a:pPr marL="233363" marR="0" lvl="0" indent="-233363" algn="l" defTabSz="914400" rtl="0" eaLnBrk="1" fontAlgn="auto" latinLnBrk="0" hangingPunct="1">
              <a:lnSpc>
                <a:spcPct val="100000"/>
              </a:lnSpc>
              <a:spcBef>
                <a:spcPts val="600"/>
              </a:spcBef>
              <a:spcAft>
                <a:spcPts val="0"/>
              </a:spcAft>
              <a:buClr>
                <a:srgbClr val="CB6015"/>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53565A"/>
                </a:solidFill>
                <a:effectLst/>
                <a:uLnTx/>
                <a:uFillTx/>
                <a:latin typeface="Century Gothic" panose="020B0502020202020204" pitchFamily="34" charset="0"/>
                <a:ea typeface="ヒラギノ角ゴ Pro W3"/>
                <a:cs typeface="+mn-cs"/>
              </a:rPr>
              <a:t>View account summary</a:t>
            </a:r>
            <a:r>
              <a:rPr kumimoji="0" lang="en-US" sz="1400" b="1" i="0" u="none" strike="noStrike" kern="1200" cap="none" spc="0" normalizeH="0" baseline="0" noProof="0" dirty="0">
                <a:ln>
                  <a:noFill/>
                </a:ln>
                <a:solidFill>
                  <a:srgbClr val="53565A"/>
                </a:solidFill>
                <a:effectLst/>
                <a:uLnTx/>
                <a:uFillTx/>
                <a:latin typeface="Century Gothic" panose="020B0502020202020204" pitchFamily="34" charset="0"/>
                <a:ea typeface="ヒラギノ角ゴ Pro W3"/>
                <a:cs typeface="+mn-cs"/>
              </a:rPr>
              <a:t> </a:t>
            </a:r>
            <a:endParaRPr kumimoji="0" lang="en-US" sz="1400" b="1" i="0" u="none" strike="noStrike" kern="1200" cap="none" spc="0" normalizeH="0" baseline="0" noProof="0" dirty="0" smtClean="0">
              <a:ln>
                <a:noFill/>
              </a:ln>
              <a:solidFill>
                <a:srgbClr val="53565A"/>
              </a:solidFill>
              <a:effectLst/>
              <a:uLnTx/>
              <a:uFillTx/>
              <a:latin typeface="Century Gothic" panose="020B0502020202020204" pitchFamily="34" charset="0"/>
              <a:ea typeface="ヒラギノ角ゴ Pro W3"/>
              <a:cs typeface="+mn-cs"/>
            </a:endParaRPr>
          </a:p>
          <a:p>
            <a:pPr marL="233363" marR="0" lvl="0" indent="-233363" algn="l" defTabSz="914400" rtl="0" eaLnBrk="1" fontAlgn="auto" latinLnBrk="0" hangingPunct="1">
              <a:lnSpc>
                <a:spcPct val="100000"/>
              </a:lnSpc>
              <a:spcBef>
                <a:spcPts val="600"/>
              </a:spcBef>
              <a:spcAft>
                <a:spcPts val="0"/>
              </a:spcAft>
              <a:buClr>
                <a:srgbClr val="CB6015"/>
              </a:buClr>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3565A"/>
                </a:solidFill>
                <a:effectLst/>
                <a:uLnTx/>
                <a:uFillTx/>
                <a:latin typeface="Century Gothic" panose="020B0502020202020204" pitchFamily="34" charset="0"/>
                <a:ea typeface="ヒラギノ角ゴ Pro W3"/>
                <a:cs typeface="+mn-cs"/>
              </a:rPr>
              <a:t>Access </a:t>
            </a:r>
            <a:r>
              <a:rPr kumimoji="0" lang="en-US" sz="1400" b="0" i="0" u="none" strike="noStrike" kern="1200" cap="none" spc="0" normalizeH="0" baseline="0" noProof="0" dirty="0">
                <a:ln>
                  <a:noFill/>
                </a:ln>
                <a:solidFill>
                  <a:srgbClr val="53565A"/>
                </a:solidFill>
                <a:effectLst/>
                <a:uLnTx/>
                <a:uFillTx/>
                <a:latin typeface="Century Gothic" panose="020B0502020202020204" pitchFamily="34" charset="0"/>
                <a:ea typeface="ヒラギノ角ゴ Pro W3"/>
                <a:cs typeface="+mn-cs"/>
              </a:rPr>
              <a:t>up to </a:t>
            </a:r>
            <a:r>
              <a:rPr kumimoji="0" lang="en-US" sz="1400" b="0" i="0" u="none" strike="noStrike" kern="1200" cap="none" spc="0" normalizeH="0" baseline="0" noProof="0" dirty="0" smtClean="0">
                <a:ln>
                  <a:noFill/>
                </a:ln>
                <a:solidFill>
                  <a:srgbClr val="53565A"/>
                </a:solidFill>
                <a:effectLst/>
                <a:uLnTx/>
                <a:uFillTx/>
                <a:latin typeface="Century Gothic" panose="020B0502020202020204" pitchFamily="34" charset="0"/>
                <a:ea typeface="ヒラギノ角ゴ Pro W3"/>
                <a:cs typeface="+mn-cs"/>
              </a:rPr>
              <a:t>6 </a:t>
            </a:r>
            <a:r>
              <a:rPr kumimoji="0" lang="en-US" sz="1400" b="0" i="0" u="none" strike="noStrike" kern="1200" cap="none" spc="0" normalizeH="0" baseline="0" noProof="0" dirty="0">
                <a:ln>
                  <a:noFill/>
                </a:ln>
                <a:solidFill>
                  <a:srgbClr val="53565A"/>
                </a:solidFill>
                <a:effectLst/>
                <a:uLnTx/>
                <a:uFillTx/>
                <a:latin typeface="Century Gothic" panose="020B0502020202020204" pitchFamily="34" charset="0"/>
                <a:ea typeface="ヒラギノ角ゴ Pro W3"/>
                <a:cs typeface="+mn-cs"/>
              </a:rPr>
              <a:t>prior statements</a:t>
            </a:r>
            <a:r>
              <a:rPr kumimoji="0" lang="en-US" sz="1400" b="1" i="0" u="none" strike="noStrike" kern="1200" cap="none" spc="0" normalizeH="0" baseline="0" noProof="0" dirty="0">
                <a:ln>
                  <a:noFill/>
                </a:ln>
                <a:solidFill>
                  <a:srgbClr val="CB6015"/>
                </a:solidFill>
                <a:effectLst/>
                <a:uLnTx/>
                <a:uFillTx/>
                <a:latin typeface="Century Gothic" panose="020B0502020202020204" pitchFamily="34" charset="0"/>
                <a:ea typeface="ヒラギノ角ゴ Pro W3"/>
                <a:cs typeface="+mn-cs"/>
              </a:rPr>
              <a:t> </a:t>
            </a:r>
          </a:p>
          <a:p>
            <a:pPr marL="233363" marR="0" lvl="0" indent="-233363" algn="l" defTabSz="914400" rtl="0" eaLnBrk="1" fontAlgn="auto" latinLnBrk="0" hangingPunct="1">
              <a:lnSpc>
                <a:spcPct val="100000"/>
              </a:lnSpc>
              <a:spcBef>
                <a:spcPts val="600"/>
              </a:spcBef>
              <a:spcAft>
                <a:spcPts val="0"/>
              </a:spcAft>
              <a:buClr>
                <a:srgbClr val="CB6015"/>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53565A"/>
                </a:solidFill>
                <a:effectLst/>
                <a:uLnTx/>
                <a:uFillTx/>
                <a:latin typeface="Century Gothic" panose="020B0502020202020204" pitchFamily="34" charset="0"/>
                <a:ea typeface="ヒラギノ角ゴ Pro W3"/>
                <a:cs typeface="+mn-cs"/>
              </a:rPr>
              <a:t>Review recent transactions</a:t>
            </a:r>
            <a:r>
              <a:rPr kumimoji="0" lang="en-US" sz="1400" b="1" i="0" u="none" strike="noStrike" kern="1200" cap="none" spc="0" normalizeH="0" baseline="0" noProof="0" dirty="0">
                <a:ln>
                  <a:noFill/>
                </a:ln>
                <a:solidFill>
                  <a:srgbClr val="CB6015"/>
                </a:solidFill>
                <a:effectLst/>
                <a:uLnTx/>
                <a:uFillTx/>
                <a:latin typeface="Century Gothic" panose="020B0502020202020204" pitchFamily="34" charset="0"/>
                <a:ea typeface="ヒラギノ角ゴ Pro W3"/>
                <a:cs typeface="+mn-cs"/>
              </a:rPr>
              <a:t> </a:t>
            </a:r>
          </a:p>
          <a:p>
            <a:pPr marL="233363" marR="0" lvl="0" indent="-233363" algn="l" defTabSz="914400" rtl="0" eaLnBrk="1" fontAlgn="auto" latinLnBrk="0" hangingPunct="1">
              <a:lnSpc>
                <a:spcPct val="100000"/>
              </a:lnSpc>
              <a:spcBef>
                <a:spcPts val="600"/>
              </a:spcBef>
              <a:spcAft>
                <a:spcPts val="0"/>
              </a:spcAft>
              <a:buClr>
                <a:srgbClr val="CB6015"/>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53565A"/>
                </a:solidFill>
                <a:effectLst/>
                <a:uLnTx/>
                <a:uFillTx/>
                <a:latin typeface="Century Gothic" panose="020B0502020202020204" pitchFamily="34" charset="0"/>
                <a:ea typeface="ヒラギノ角ゴ Pro W3"/>
                <a:cs typeface="+mn-cs"/>
              </a:rPr>
              <a:t>Review payments from the past 180 </a:t>
            </a:r>
            <a:r>
              <a:rPr kumimoji="0" lang="en-US" sz="1400" b="0" i="0" u="none" strike="noStrike" kern="1200" cap="none" spc="0" normalizeH="0" baseline="0" noProof="0" dirty="0" smtClean="0">
                <a:ln>
                  <a:noFill/>
                </a:ln>
                <a:solidFill>
                  <a:srgbClr val="53565A"/>
                </a:solidFill>
                <a:effectLst/>
                <a:uLnTx/>
                <a:uFillTx/>
                <a:latin typeface="Century Gothic" panose="020B0502020202020204" pitchFamily="34" charset="0"/>
                <a:ea typeface="ヒラギノ角ゴ Pro W3"/>
                <a:cs typeface="+mn-cs"/>
              </a:rPr>
              <a:t>days</a:t>
            </a:r>
            <a:r>
              <a:rPr kumimoji="0" lang="en-US" sz="1400" b="1" i="0" u="none" strike="noStrike" kern="1200" cap="none" spc="0" normalizeH="0" baseline="0" noProof="0" dirty="0" smtClean="0">
                <a:ln>
                  <a:noFill/>
                </a:ln>
                <a:solidFill>
                  <a:srgbClr val="CB6015"/>
                </a:solidFill>
                <a:effectLst/>
                <a:uLnTx/>
                <a:uFillTx/>
                <a:latin typeface="Century Gothic" panose="020B0502020202020204" pitchFamily="34" charset="0"/>
                <a:ea typeface="ヒラギノ角ゴ Pro W3"/>
                <a:cs typeface="+mn-cs"/>
              </a:rPr>
              <a:t> </a:t>
            </a:r>
            <a:endParaRPr kumimoji="0" lang="en-US" sz="1400" b="1" i="0" u="none" strike="noStrike" kern="1200" cap="none" spc="0" normalizeH="0" baseline="0" noProof="0" dirty="0">
              <a:ln>
                <a:noFill/>
              </a:ln>
              <a:solidFill>
                <a:srgbClr val="CB6015"/>
              </a:solidFill>
              <a:effectLst/>
              <a:uLnTx/>
              <a:uFillTx/>
              <a:latin typeface="Century Gothic" panose="020B0502020202020204" pitchFamily="34" charset="0"/>
              <a:ea typeface="ヒラギノ角ゴ Pro W3"/>
              <a:cs typeface="+mn-cs"/>
            </a:endParaRPr>
          </a:p>
          <a:p>
            <a:pPr marL="233363" marR="0" lvl="0" indent="-233363" algn="l" defTabSz="914400" rtl="0" eaLnBrk="1" fontAlgn="auto" latinLnBrk="0" hangingPunct="1">
              <a:lnSpc>
                <a:spcPct val="100000"/>
              </a:lnSpc>
              <a:spcBef>
                <a:spcPts val="600"/>
              </a:spcBef>
              <a:spcAft>
                <a:spcPts val="0"/>
              </a:spcAft>
              <a:buClr>
                <a:srgbClr val="CB6015"/>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53565A"/>
                </a:solidFill>
                <a:effectLst/>
                <a:uLnTx/>
                <a:uFillTx/>
                <a:latin typeface="Century Gothic" panose="020B0502020202020204" pitchFamily="34" charset="0"/>
                <a:ea typeface="ヒラギノ角ゴ Pro W3"/>
                <a:cs typeface="+mn-cs"/>
              </a:rPr>
              <a:t>Make a </a:t>
            </a:r>
            <a:r>
              <a:rPr kumimoji="0" lang="en-US" sz="1400" b="0" i="0" u="none" strike="noStrike" kern="1200" cap="none" spc="0" normalizeH="0" baseline="0" noProof="0" dirty="0" smtClean="0">
                <a:ln>
                  <a:noFill/>
                </a:ln>
                <a:solidFill>
                  <a:srgbClr val="53565A"/>
                </a:solidFill>
                <a:effectLst/>
                <a:uLnTx/>
                <a:uFillTx/>
                <a:latin typeface="Century Gothic" panose="020B0502020202020204" pitchFamily="34" charset="0"/>
                <a:ea typeface="ヒラギノ角ゴ Pro W3"/>
                <a:cs typeface="+mn-cs"/>
              </a:rPr>
              <a:t>payment</a:t>
            </a:r>
            <a:endParaRPr kumimoji="0" lang="en-US" sz="1400" b="1" i="0" u="none" strike="noStrike" kern="1200" cap="none" spc="0" normalizeH="0" baseline="0" noProof="0" dirty="0">
              <a:ln>
                <a:noFill/>
              </a:ln>
              <a:solidFill>
                <a:srgbClr val="CB6015"/>
              </a:solidFill>
              <a:effectLst/>
              <a:uLnTx/>
              <a:uFillTx/>
              <a:latin typeface="Century Gothic" panose="020B0502020202020204" pitchFamily="34" charset="0"/>
              <a:ea typeface="ヒラギノ角ゴ Pro W3"/>
              <a:cs typeface="+mn-cs"/>
            </a:endParaRPr>
          </a:p>
        </p:txBody>
      </p:sp>
      <p:pic>
        <p:nvPicPr>
          <p:cNvPr id="16" name="Picture 15" title="decorative imag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4834" y="4501992"/>
            <a:ext cx="1238164" cy="427885"/>
          </a:xfrm>
          <a:prstGeom prst="rect">
            <a:avLst/>
          </a:prstGeom>
        </p:spPr>
      </p:pic>
      <p:pic>
        <p:nvPicPr>
          <p:cNvPr id="13" name="Picture 12" title="decorative image"/>
          <p:cNvPicPr>
            <a:picLocks/>
          </p:cNvPicPr>
          <p:nvPr/>
        </p:nvPicPr>
        <p:blipFill rotWithShape="1">
          <a:blip r:embed="rId6" cstate="print">
            <a:extLst>
              <a:ext uri="{28A0092B-C50C-407E-A947-70E740481C1C}">
                <a14:useLocalDpi xmlns:a14="http://schemas.microsoft.com/office/drawing/2010/main" val="0"/>
              </a:ext>
            </a:extLst>
          </a:blip>
          <a:srcRect l="5784" t="12222" r="4970" b="11111"/>
          <a:stretch/>
        </p:blipFill>
        <p:spPr>
          <a:xfrm>
            <a:off x="1600200" y="4495800"/>
            <a:ext cx="1237401" cy="440267"/>
          </a:xfrm>
          <a:prstGeom prst="rect">
            <a:avLst/>
          </a:prstGeom>
        </p:spPr>
      </p:pic>
      <p:grpSp>
        <p:nvGrpSpPr>
          <p:cNvPr id="4" name="Group 3"/>
          <p:cNvGrpSpPr/>
          <p:nvPr/>
        </p:nvGrpSpPr>
        <p:grpSpPr>
          <a:xfrm>
            <a:off x="156463" y="5495657"/>
            <a:ext cx="1713992" cy="828943"/>
            <a:chOff x="156463" y="5495657"/>
            <a:chExt cx="1713992" cy="828943"/>
          </a:xfrm>
        </p:grpSpPr>
        <p:sp>
          <p:nvSpPr>
            <p:cNvPr id="22" name="Rectangle 21"/>
            <p:cNvSpPr/>
            <p:nvPr/>
          </p:nvSpPr>
          <p:spPr>
            <a:xfrm>
              <a:off x="1371600" y="6033775"/>
              <a:ext cx="498855"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FFFFFF">
                      <a:lumMod val="65000"/>
                    </a:srgbClr>
                  </a:solidFill>
                  <a:effectLst/>
                  <a:uLnTx/>
                  <a:uFillTx/>
                  <a:latin typeface="Arial"/>
                  <a:ea typeface="ヒラギノ角ゴ Pro W3"/>
                  <a:cs typeface="+mn-cs"/>
                </a:rPr>
                <a:t>2018</a:t>
              </a:r>
              <a:endParaRPr kumimoji="0" lang="en-US" sz="1100" b="0" i="0" u="none" strike="noStrike" kern="1200" cap="none" spc="0" normalizeH="0" baseline="0" noProof="0" dirty="0">
                <a:ln>
                  <a:noFill/>
                </a:ln>
                <a:solidFill>
                  <a:srgbClr val="FFFFFF">
                    <a:lumMod val="65000"/>
                  </a:srgbClr>
                </a:solidFill>
                <a:effectLst/>
                <a:uLnTx/>
                <a:uFillTx/>
                <a:latin typeface="Arial"/>
                <a:ea typeface="ヒラギノ角ゴ Pro W3"/>
                <a:cs typeface="+mn-cs"/>
              </a:endParaRPr>
            </a:p>
          </p:txBody>
        </p:sp>
        <p:sp>
          <p:nvSpPr>
            <p:cNvPr id="23" name="Rectangle 22"/>
            <p:cNvSpPr/>
            <p:nvPr/>
          </p:nvSpPr>
          <p:spPr>
            <a:xfrm>
              <a:off x="1371600" y="5495657"/>
              <a:ext cx="444352"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FFFFFF">
                      <a:lumMod val="65000"/>
                    </a:srgbClr>
                  </a:solidFill>
                  <a:effectLst/>
                  <a:uLnTx/>
                  <a:uFillTx/>
                  <a:latin typeface="Arial"/>
                  <a:ea typeface="ヒラギノ角ゴ Pro W3"/>
                  <a:cs typeface="+mn-cs"/>
                </a:rPr>
                <a:t>Live</a:t>
              </a:r>
              <a:endParaRPr kumimoji="0" lang="en-US" sz="1100" b="0" i="0" u="none" strike="noStrike" kern="1200" cap="none" spc="0" normalizeH="0" baseline="0" noProof="0" dirty="0">
                <a:ln>
                  <a:noFill/>
                </a:ln>
                <a:solidFill>
                  <a:srgbClr val="FFFFFF">
                    <a:lumMod val="65000"/>
                  </a:srgbClr>
                </a:solidFill>
                <a:effectLst/>
                <a:uLnTx/>
                <a:uFillTx/>
                <a:latin typeface="Arial"/>
                <a:ea typeface="ヒラギノ角ゴ Pro W3"/>
                <a:cs typeface="+mn-cs"/>
              </a:endParaRPr>
            </a:p>
          </p:txBody>
        </p:sp>
        <p:sp>
          <p:nvSpPr>
            <p:cNvPr id="24" name="Freeform 23" title="decorative image"/>
            <p:cNvSpPr>
              <a:spLocks/>
            </p:cNvSpPr>
            <p:nvPr/>
          </p:nvSpPr>
          <p:spPr bwMode="auto">
            <a:xfrm>
              <a:off x="156463" y="5495657"/>
              <a:ext cx="533400" cy="246452"/>
            </a:xfrm>
            <a:custGeom>
              <a:avLst/>
              <a:gdLst>
                <a:gd name="T0" fmla="*/ 1417638 w 902"/>
                <a:gd name="T1" fmla="*/ 130175 h 524"/>
                <a:gd name="T2" fmla="*/ 1387475 w 902"/>
                <a:gd name="T3" fmla="*/ 88900 h 524"/>
                <a:gd name="T4" fmla="*/ 1354138 w 902"/>
                <a:gd name="T5" fmla="*/ 127000 h 524"/>
                <a:gd name="T6" fmla="*/ 1225550 w 902"/>
                <a:gd name="T7" fmla="*/ 168275 h 524"/>
                <a:gd name="T8" fmla="*/ 1169988 w 902"/>
                <a:gd name="T9" fmla="*/ 217488 h 524"/>
                <a:gd name="T10" fmla="*/ 1076325 w 902"/>
                <a:gd name="T11" fmla="*/ 265113 h 524"/>
                <a:gd name="T12" fmla="*/ 1027113 w 902"/>
                <a:gd name="T13" fmla="*/ 273050 h 524"/>
                <a:gd name="T14" fmla="*/ 1046163 w 902"/>
                <a:gd name="T15" fmla="*/ 242888 h 524"/>
                <a:gd name="T16" fmla="*/ 1023938 w 902"/>
                <a:gd name="T17" fmla="*/ 176213 h 524"/>
                <a:gd name="T18" fmla="*/ 971550 w 902"/>
                <a:gd name="T19" fmla="*/ 157163 h 524"/>
                <a:gd name="T20" fmla="*/ 936625 w 902"/>
                <a:gd name="T21" fmla="*/ 265113 h 524"/>
                <a:gd name="T22" fmla="*/ 925513 w 902"/>
                <a:gd name="T23" fmla="*/ 160338 h 524"/>
                <a:gd name="T24" fmla="*/ 966788 w 902"/>
                <a:gd name="T25" fmla="*/ 123825 h 524"/>
                <a:gd name="T26" fmla="*/ 1001713 w 902"/>
                <a:gd name="T27" fmla="*/ 119063 h 524"/>
                <a:gd name="T28" fmla="*/ 985838 w 902"/>
                <a:gd name="T29" fmla="*/ 101600 h 524"/>
                <a:gd name="T30" fmla="*/ 919163 w 902"/>
                <a:gd name="T31" fmla="*/ 88900 h 524"/>
                <a:gd name="T32" fmla="*/ 908050 w 902"/>
                <a:gd name="T33" fmla="*/ 77788 h 524"/>
                <a:gd name="T34" fmla="*/ 847725 w 902"/>
                <a:gd name="T35" fmla="*/ 96838 h 524"/>
                <a:gd name="T36" fmla="*/ 854075 w 902"/>
                <a:gd name="T37" fmla="*/ 60325 h 524"/>
                <a:gd name="T38" fmla="*/ 836613 w 902"/>
                <a:gd name="T39" fmla="*/ 36513 h 524"/>
                <a:gd name="T40" fmla="*/ 779463 w 902"/>
                <a:gd name="T41" fmla="*/ 33338 h 524"/>
                <a:gd name="T42" fmla="*/ 742950 w 902"/>
                <a:gd name="T43" fmla="*/ 3175 h 524"/>
                <a:gd name="T44" fmla="*/ 49213 w 902"/>
                <a:gd name="T45" fmla="*/ 41275 h 524"/>
                <a:gd name="T46" fmla="*/ 22225 w 902"/>
                <a:gd name="T47" fmla="*/ 112713 h 524"/>
                <a:gd name="T48" fmla="*/ 19050 w 902"/>
                <a:gd name="T49" fmla="*/ 265113 h 524"/>
                <a:gd name="T50" fmla="*/ 30163 w 902"/>
                <a:gd name="T51" fmla="*/ 363538 h 524"/>
                <a:gd name="T52" fmla="*/ 63500 w 902"/>
                <a:gd name="T53" fmla="*/ 407988 h 524"/>
                <a:gd name="T54" fmla="*/ 74613 w 902"/>
                <a:gd name="T55" fmla="*/ 468313 h 524"/>
                <a:gd name="T56" fmla="*/ 107950 w 902"/>
                <a:gd name="T57" fmla="*/ 536575 h 524"/>
                <a:gd name="T58" fmla="*/ 157163 w 902"/>
                <a:gd name="T59" fmla="*/ 550863 h 524"/>
                <a:gd name="T60" fmla="*/ 454025 w 902"/>
                <a:gd name="T61" fmla="*/ 622300 h 524"/>
                <a:gd name="T62" fmla="*/ 490538 w 902"/>
                <a:gd name="T63" fmla="*/ 666750 h 524"/>
                <a:gd name="T64" fmla="*/ 531813 w 902"/>
                <a:gd name="T65" fmla="*/ 685800 h 524"/>
                <a:gd name="T66" fmla="*/ 592138 w 902"/>
                <a:gd name="T67" fmla="*/ 712788 h 524"/>
                <a:gd name="T68" fmla="*/ 622300 w 902"/>
                <a:gd name="T69" fmla="*/ 771525 h 524"/>
                <a:gd name="T70" fmla="*/ 666750 w 902"/>
                <a:gd name="T71" fmla="*/ 812800 h 524"/>
                <a:gd name="T72" fmla="*/ 674688 w 902"/>
                <a:gd name="T73" fmla="*/ 749300 h 524"/>
                <a:gd name="T74" fmla="*/ 731838 w 902"/>
                <a:gd name="T75" fmla="*/ 696913 h 524"/>
                <a:gd name="T76" fmla="*/ 801688 w 902"/>
                <a:gd name="T77" fmla="*/ 685800 h 524"/>
                <a:gd name="T78" fmla="*/ 866775 w 902"/>
                <a:gd name="T79" fmla="*/ 696913 h 524"/>
                <a:gd name="T80" fmla="*/ 884238 w 902"/>
                <a:gd name="T81" fmla="*/ 685800 h 524"/>
                <a:gd name="T82" fmla="*/ 881063 w 902"/>
                <a:gd name="T83" fmla="*/ 666750 h 524"/>
                <a:gd name="T84" fmla="*/ 925513 w 902"/>
                <a:gd name="T85" fmla="*/ 666750 h 524"/>
                <a:gd name="T86" fmla="*/ 971550 w 902"/>
                <a:gd name="T87" fmla="*/ 671513 h 524"/>
                <a:gd name="T88" fmla="*/ 1023938 w 902"/>
                <a:gd name="T89" fmla="*/ 688975 h 524"/>
                <a:gd name="T90" fmla="*/ 1054100 w 902"/>
                <a:gd name="T91" fmla="*/ 779463 h 524"/>
                <a:gd name="T92" fmla="*/ 1095375 w 902"/>
                <a:gd name="T93" fmla="*/ 831850 h 524"/>
                <a:gd name="T94" fmla="*/ 1087438 w 902"/>
                <a:gd name="T95" fmla="*/ 708025 h 524"/>
                <a:gd name="T96" fmla="*/ 1071563 w 902"/>
                <a:gd name="T97" fmla="*/ 655638 h 524"/>
                <a:gd name="T98" fmla="*/ 1079500 w 902"/>
                <a:gd name="T99" fmla="*/ 630238 h 524"/>
                <a:gd name="T100" fmla="*/ 1131888 w 902"/>
                <a:gd name="T101" fmla="*/ 561975 h 524"/>
                <a:gd name="T102" fmla="*/ 1173163 w 902"/>
                <a:gd name="T103" fmla="*/ 528638 h 524"/>
                <a:gd name="T104" fmla="*/ 1200150 w 902"/>
                <a:gd name="T105" fmla="*/ 479425 h 524"/>
                <a:gd name="T106" fmla="*/ 1195388 w 902"/>
                <a:gd name="T107" fmla="*/ 423863 h 524"/>
                <a:gd name="T108" fmla="*/ 1184275 w 902"/>
                <a:gd name="T109" fmla="*/ 393700 h 524"/>
                <a:gd name="T110" fmla="*/ 1200150 w 902"/>
                <a:gd name="T111" fmla="*/ 382588 h 524"/>
                <a:gd name="T112" fmla="*/ 1225550 w 902"/>
                <a:gd name="T113" fmla="*/ 412750 h 524"/>
                <a:gd name="T114" fmla="*/ 1260475 w 902"/>
                <a:gd name="T115" fmla="*/ 344488 h 524"/>
                <a:gd name="T116" fmla="*/ 1304925 w 902"/>
                <a:gd name="T117" fmla="*/ 280988 h 524"/>
                <a:gd name="T118" fmla="*/ 1338263 w 902"/>
                <a:gd name="T119" fmla="*/ 277813 h 524"/>
                <a:gd name="T120" fmla="*/ 1346200 w 902"/>
                <a:gd name="T121" fmla="*/ 239713 h 524"/>
                <a:gd name="T122" fmla="*/ 1390650 w 902"/>
                <a:gd name="T123" fmla="*/ 195263 h 524"/>
                <a:gd name="T124" fmla="*/ 1428750 w 902"/>
                <a:gd name="T125" fmla="*/ 157163 h 5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02"/>
                <a:gd name="T190" fmla="*/ 0 h 524"/>
                <a:gd name="T191" fmla="*/ 902 w 902"/>
                <a:gd name="T192" fmla="*/ 524 h 52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02" h="524">
                  <a:moveTo>
                    <a:pt x="900" y="101"/>
                  </a:moveTo>
                  <a:lnTo>
                    <a:pt x="902" y="99"/>
                  </a:lnTo>
                  <a:lnTo>
                    <a:pt x="900" y="97"/>
                  </a:lnTo>
                  <a:lnTo>
                    <a:pt x="898" y="94"/>
                  </a:lnTo>
                  <a:lnTo>
                    <a:pt x="898" y="92"/>
                  </a:lnTo>
                  <a:lnTo>
                    <a:pt x="898" y="90"/>
                  </a:lnTo>
                  <a:lnTo>
                    <a:pt x="898" y="87"/>
                  </a:lnTo>
                  <a:lnTo>
                    <a:pt x="898" y="85"/>
                  </a:lnTo>
                  <a:lnTo>
                    <a:pt x="895" y="85"/>
                  </a:lnTo>
                  <a:lnTo>
                    <a:pt x="893" y="85"/>
                  </a:lnTo>
                  <a:lnTo>
                    <a:pt x="893" y="82"/>
                  </a:lnTo>
                  <a:lnTo>
                    <a:pt x="893" y="78"/>
                  </a:lnTo>
                  <a:lnTo>
                    <a:pt x="893" y="68"/>
                  </a:lnTo>
                  <a:lnTo>
                    <a:pt x="893" y="61"/>
                  </a:lnTo>
                  <a:lnTo>
                    <a:pt x="893" y="59"/>
                  </a:lnTo>
                  <a:lnTo>
                    <a:pt x="893" y="56"/>
                  </a:lnTo>
                  <a:lnTo>
                    <a:pt x="890" y="54"/>
                  </a:lnTo>
                  <a:lnTo>
                    <a:pt x="888" y="52"/>
                  </a:lnTo>
                  <a:lnTo>
                    <a:pt x="886" y="52"/>
                  </a:lnTo>
                  <a:lnTo>
                    <a:pt x="883" y="49"/>
                  </a:lnTo>
                  <a:lnTo>
                    <a:pt x="881" y="49"/>
                  </a:lnTo>
                  <a:lnTo>
                    <a:pt x="879" y="49"/>
                  </a:lnTo>
                  <a:lnTo>
                    <a:pt x="876" y="52"/>
                  </a:lnTo>
                  <a:lnTo>
                    <a:pt x="876" y="54"/>
                  </a:lnTo>
                  <a:lnTo>
                    <a:pt x="874" y="54"/>
                  </a:lnTo>
                  <a:lnTo>
                    <a:pt x="874" y="56"/>
                  </a:lnTo>
                  <a:lnTo>
                    <a:pt x="874" y="54"/>
                  </a:lnTo>
                  <a:lnTo>
                    <a:pt x="872" y="52"/>
                  </a:lnTo>
                  <a:lnTo>
                    <a:pt x="872" y="49"/>
                  </a:lnTo>
                  <a:lnTo>
                    <a:pt x="869" y="49"/>
                  </a:lnTo>
                  <a:lnTo>
                    <a:pt x="867" y="49"/>
                  </a:lnTo>
                  <a:lnTo>
                    <a:pt x="862" y="61"/>
                  </a:lnTo>
                  <a:lnTo>
                    <a:pt x="860" y="66"/>
                  </a:lnTo>
                  <a:lnTo>
                    <a:pt x="860" y="68"/>
                  </a:lnTo>
                  <a:lnTo>
                    <a:pt x="857" y="71"/>
                  </a:lnTo>
                  <a:lnTo>
                    <a:pt x="857" y="73"/>
                  </a:lnTo>
                  <a:lnTo>
                    <a:pt x="857" y="75"/>
                  </a:lnTo>
                  <a:lnTo>
                    <a:pt x="855" y="78"/>
                  </a:lnTo>
                  <a:lnTo>
                    <a:pt x="853" y="80"/>
                  </a:lnTo>
                  <a:lnTo>
                    <a:pt x="848" y="85"/>
                  </a:lnTo>
                  <a:lnTo>
                    <a:pt x="843" y="87"/>
                  </a:lnTo>
                  <a:lnTo>
                    <a:pt x="843" y="90"/>
                  </a:lnTo>
                  <a:lnTo>
                    <a:pt x="841" y="90"/>
                  </a:lnTo>
                  <a:lnTo>
                    <a:pt x="838" y="92"/>
                  </a:lnTo>
                  <a:lnTo>
                    <a:pt x="834" y="94"/>
                  </a:lnTo>
                  <a:lnTo>
                    <a:pt x="817" y="97"/>
                  </a:lnTo>
                  <a:lnTo>
                    <a:pt x="810" y="97"/>
                  </a:lnTo>
                  <a:lnTo>
                    <a:pt x="803" y="99"/>
                  </a:lnTo>
                  <a:lnTo>
                    <a:pt x="796" y="99"/>
                  </a:lnTo>
                  <a:lnTo>
                    <a:pt x="794" y="99"/>
                  </a:lnTo>
                  <a:lnTo>
                    <a:pt x="791" y="97"/>
                  </a:lnTo>
                  <a:lnTo>
                    <a:pt x="789" y="97"/>
                  </a:lnTo>
                  <a:lnTo>
                    <a:pt x="786" y="97"/>
                  </a:lnTo>
                  <a:lnTo>
                    <a:pt x="784" y="99"/>
                  </a:lnTo>
                  <a:lnTo>
                    <a:pt x="782" y="99"/>
                  </a:lnTo>
                  <a:lnTo>
                    <a:pt x="777" y="104"/>
                  </a:lnTo>
                  <a:lnTo>
                    <a:pt x="772" y="106"/>
                  </a:lnTo>
                  <a:lnTo>
                    <a:pt x="768" y="108"/>
                  </a:lnTo>
                  <a:lnTo>
                    <a:pt x="768" y="111"/>
                  </a:lnTo>
                  <a:lnTo>
                    <a:pt x="765" y="111"/>
                  </a:lnTo>
                  <a:lnTo>
                    <a:pt x="763" y="111"/>
                  </a:lnTo>
                  <a:lnTo>
                    <a:pt x="761" y="115"/>
                  </a:lnTo>
                  <a:lnTo>
                    <a:pt x="763" y="113"/>
                  </a:lnTo>
                  <a:lnTo>
                    <a:pt x="765" y="111"/>
                  </a:lnTo>
                  <a:lnTo>
                    <a:pt x="765" y="118"/>
                  </a:lnTo>
                  <a:lnTo>
                    <a:pt x="763" y="123"/>
                  </a:lnTo>
                  <a:lnTo>
                    <a:pt x="761" y="125"/>
                  </a:lnTo>
                  <a:lnTo>
                    <a:pt x="758" y="130"/>
                  </a:lnTo>
                  <a:lnTo>
                    <a:pt x="756" y="132"/>
                  </a:lnTo>
                  <a:lnTo>
                    <a:pt x="753" y="134"/>
                  </a:lnTo>
                  <a:lnTo>
                    <a:pt x="751" y="134"/>
                  </a:lnTo>
                  <a:lnTo>
                    <a:pt x="749" y="137"/>
                  </a:lnTo>
                  <a:lnTo>
                    <a:pt x="744" y="137"/>
                  </a:lnTo>
                  <a:lnTo>
                    <a:pt x="742" y="137"/>
                  </a:lnTo>
                  <a:lnTo>
                    <a:pt x="737" y="137"/>
                  </a:lnTo>
                  <a:lnTo>
                    <a:pt x="732" y="137"/>
                  </a:lnTo>
                  <a:lnTo>
                    <a:pt x="723" y="137"/>
                  </a:lnTo>
                  <a:lnTo>
                    <a:pt x="713" y="139"/>
                  </a:lnTo>
                  <a:lnTo>
                    <a:pt x="713" y="141"/>
                  </a:lnTo>
                  <a:lnTo>
                    <a:pt x="713" y="144"/>
                  </a:lnTo>
                  <a:lnTo>
                    <a:pt x="713" y="146"/>
                  </a:lnTo>
                  <a:lnTo>
                    <a:pt x="716" y="149"/>
                  </a:lnTo>
                  <a:lnTo>
                    <a:pt x="709" y="153"/>
                  </a:lnTo>
                  <a:lnTo>
                    <a:pt x="701" y="158"/>
                  </a:lnTo>
                  <a:lnTo>
                    <a:pt x="699" y="163"/>
                  </a:lnTo>
                  <a:lnTo>
                    <a:pt x="694" y="163"/>
                  </a:lnTo>
                  <a:lnTo>
                    <a:pt x="692" y="165"/>
                  </a:lnTo>
                  <a:lnTo>
                    <a:pt x="687" y="167"/>
                  </a:lnTo>
                  <a:lnTo>
                    <a:pt x="685" y="167"/>
                  </a:lnTo>
                  <a:lnTo>
                    <a:pt x="683" y="167"/>
                  </a:lnTo>
                  <a:lnTo>
                    <a:pt x="680" y="167"/>
                  </a:lnTo>
                  <a:lnTo>
                    <a:pt x="678" y="167"/>
                  </a:lnTo>
                  <a:lnTo>
                    <a:pt x="675" y="167"/>
                  </a:lnTo>
                  <a:lnTo>
                    <a:pt x="675" y="172"/>
                  </a:lnTo>
                  <a:lnTo>
                    <a:pt x="673" y="175"/>
                  </a:lnTo>
                  <a:lnTo>
                    <a:pt x="671" y="177"/>
                  </a:lnTo>
                  <a:lnTo>
                    <a:pt x="666" y="179"/>
                  </a:lnTo>
                  <a:lnTo>
                    <a:pt x="664" y="179"/>
                  </a:lnTo>
                  <a:lnTo>
                    <a:pt x="659" y="182"/>
                  </a:lnTo>
                  <a:lnTo>
                    <a:pt x="657" y="182"/>
                  </a:lnTo>
                  <a:lnTo>
                    <a:pt x="654" y="182"/>
                  </a:lnTo>
                  <a:lnTo>
                    <a:pt x="652" y="177"/>
                  </a:lnTo>
                  <a:lnTo>
                    <a:pt x="654" y="177"/>
                  </a:lnTo>
                  <a:lnTo>
                    <a:pt x="654" y="175"/>
                  </a:lnTo>
                  <a:lnTo>
                    <a:pt x="652" y="172"/>
                  </a:lnTo>
                  <a:lnTo>
                    <a:pt x="647" y="172"/>
                  </a:lnTo>
                  <a:lnTo>
                    <a:pt x="642" y="172"/>
                  </a:lnTo>
                  <a:lnTo>
                    <a:pt x="645" y="167"/>
                  </a:lnTo>
                  <a:lnTo>
                    <a:pt x="649" y="163"/>
                  </a:lnTo>
                  <a:lnTo>
                    <a:pt x="652" y="160"/>
                  </a:lnTo>
                  <a:lnTo>
                    <a:pt x="652" y="158"/>
                  </a:lnTo>
                  <a:lnTo>
                    <a:pt x="654" y="158"/>
                  </a:lnTo>
                  <a:lnTo>
                    <a:pt x="654" y="156"/>
                  </a:lnTo>
                  <a:lnTo>
                    <a:pt x="654" y="153"/>
                  </a:lnTo>
                  <a:lnTo>
                    <a:pt x="654" y="151"/>
                  </a:lnTo>
                  <a:lnTo>
                    <a:pt x="657" y="151"/>
                  </a:lnTo>
                  <a:lnTo>
                    <a:pt x="657" y="149"/>
                  </a:lnTo>
                  <a:lnTo>
                    <a:pt x="659" y="149"/>
                  </a:lnTo>
                  <a:lnTo>
                    <a:pt x="659" y="151"/>
                  </a:lnTo>
                  <a:lnTo>
                    <a:pt x="657" y="156"/>
                  </a:lnTo>
                  <a:lnTo>
                    <a:pt x="659" y="153"/>
                  </a:lnTo>
                  <a:lnTo>
                    <a:pt x="659" y="151"/>
                  </a:lnTo>
                  <a:lnTo>
                    <a:pt x="659" y="146"/>
                  </a:lnTo>
                  <a:lnTo>
                    <a:pt x="661" y="141"/>
                  </a:lnTo>
                  <a:lnTo>
                    <a:pt x="659" y="137"/>
                  </a:lnTo>
                  <a:lnTo>
                    <a:pt x="657" y="132"/>
                  </a:lnTo>
                  <a:lnTo>
                    <a:pt x="654" y="125"/>
                  </a:lnTo>
                  <a:lnTo>
                    <a:pt x="654" y="120"/>
                  </a:lnTo>
                  <a:lnTo>
                    <a:pt x="649" y="120"/>
                  </a:lnTo>
                  <a:lnTo>
                    <a:pt x="647" y="120"/>
                  </a:lnTo>
                  <a:lnTo>
                    <a:pt x="645" y="123"/>
                  </a:lnTo>
                  <a:lnTo>
                    <a:pt x="645" y="125"/>
                  </a:lnTo>
                  <a:lnTo>
                    <a:pt x="642" y="125"/>
                  </a:lnTo>
                  <a:lnTo>
                    <a:pt x="642" y="127"/>
                  </a:lnTo>
                  <a:lnTo>
                    <a:pt x="640" y="127"/>
                  </a:lnTo>
                  <a:lnTo>
                    <a:pt x="642" y="123"/>
                  </a:lnTo>
                  <a:lnTo>
                    <a:pt x="645" y="115"/>
                  </a:lnTo>
                  <a:lnTo>
                    <a:pt x="645" y="111"/>
                  </a:lnTo>
                  <a:lnTo>
                    <a:pt x="645" y="106"/>
                  </a:lnTo>
                  <a:lnTo>
                    <a:pt x="642" y="101"/>
                  </a:lnTo>
                  <a:lnTo>
                    <a:pt x="642" y="94"/>
                  </a:lnTo>
                  <a:lnTo>
                    <a:pt x="640" y="90"/>
                  </a:lnTo>
                  <a:lnTo>
                    <a:pt x="638" y="90"/>
                  </a:lnTo>
                  <a:lnTo>
                    <a:pt x="635" y="90"/>
                  </a:lnTo>
                  <a:lnTo>
                    <a:pt x="631" y="90"/>
                  </a:lnTo>
                  <a:lnTo>
                    <a:pt x="628" y="85"/>
                  </a:lnTo>
                  <a:lnTo>
                    <a:pt x="624" y="82"/>
                  </a:lnTo>
                  <a:lnTo>
                    <a:pt x="624" y="85"/>
                  </a:lnTo>
                  <a:lnTo>
                    <a:pt x="621" y="90"/>
                  </a:lnTo>
                  <a:lnTo>
                    <a:pt x="619" y="90"/>
                  </a:lnTo>
                  <a:lnTo>
                    <a:pt x="619" y="92"/>
                  </a:lnTo>
                  <a:lnTo>
                    <a:pt x="616" y="94"/>
                  </a:lnTo>
                  <a:lnTo>
                    <a:pt x="614" y="94"/>
                  </a:lnTo>
                  <a:lnTo>
                    <a:pt x="612" y="94"/>
                  </a:lnTo>
                  <a:lnTo>
                    <a:pt x="612" y="99"/>
                  </a:lnTo>
                  <a:lnTo>
                    <a:pt x="612" y="101"/>
                  </a:lnTo>
                  <a:lnTo>
                    <a:pt x="607" y="101"/>
                  </a:lnTo>
                  <a:lnTo>
                    <a:pt x="602" y="101"/>
                  </a:lnTo>
                  <a:lnTo>
                    <a:pt x="602" y="104"/>
                  </a:lnTo>
                  <a:lnTo>
                    <a:pt x="602" y="106"/>
                  </a:lnTo>
                  <a:lnTo>
                    <a:pt x="602" y="108"/>
                  </a:lnTo>
                  <a:lnTo>
                    <a:pt x="602" y="111"/>
                  </a:lnTo>
                  <a:lnTo>
                    <a:pt x="602" y="113"/>
                  </a:lnTo>
                  <a:lnTo>
                    <a:pt x="602" y="115"/>
                  </a:lnTo>
                  <a:lnTo>
                    <a:pt x="598" y="115"/>
                  </a:lnTo>
                  <a:lnTo>
                    <a:pt x="600" y="125"/>
                  </a:lnTo>
                  <a:lnTo>
                    <a:pt x="600" y="134"/>
                  </a:lnTo>
                  <a:lnTo>
                    <a:pt x="600" y="139"/>
                  </a:lnTo>
                  <a:lnTo>
                    <a:pt x="600" y="144"/>
                  </a:lnTo>
                  <a:lnTo>
                    <a:pt x="600" y="149"/>
                  </a:lnTo>
                  <a:lnTo>
                    <a:pt x="600" y="153"/>
                  </a:lnTo>
                  <a:lnTo>
                    <a:pt x="598" y="156"/>
                  </a:lnTo>
                  <a:lnTo>
                    <a:pt x="595" y="160"/>
                  </a:lnTo>
                  <a:lnTo>
                    <a:pt x="590" y="167"/>
                  </a:lnTo>
                  <a:lnTo>
                    <a:pt x="588" y="172"/>
                  </a:lnTo>
                  <a:lnTo>
                    <a:pt x="586" y="172"/>
                  </a:lnTo>
                  <a:lnTo>
                    <a:pt x="583" y="172"/>
                  </a:lnTo>
                  <a:lnTo>
                    <a:pt x="581" y="172"/>
                  </a:lnTo>
                  <a:lnTo>
                    <a:pt x="579" y="165"/>
                  </a:lnTo>
                  <a:lnTo>
                    <a:pt x="576" y="158"/>
                  </a:lnTo>
                  <a:lnTo>
                    <a:pt x="574" y="151"/>
                  </a:lnTo>
                  <a:lnTo>
                    <a:pt x="574" y="144"/>
                  </a:lnTo>
                  <a:lnTo>
                    <a:pt x="574" y="137"/>
                  </a:lnTo>
                  <a:lnTo>
                    <a:pt x="574" y="130"/>
                  </a:lnTo>
                  <a:lnTo>
                    <a:pt x="576" y="123"/>
                  </a:lnTo>
                  <a:lnTo>
                    <a:pt x="579" y="113"/>
                  </a:lnTo>
                  <a:lnTo>
                    <a:pt x="583" y="113"/>
                  </a:lnTo>
                  <a:lnTo>
                    <a:pt x="583" y="111"/>
                  </a:lnTo>
                  <a:lnTo>
                    <a:pt x="586" y="108"/>
                  </a:lnTo>
                  <a:lnTo>
                    <a:pt x="586" y="99"/>
                  </a:lnTo>
                  <a:lnTo>
                    <a:pt x="583" y="99"/>
                  </a:lnTo>
                  <a:lnTo>
                    <a:pt x="583" y="101"/>
                  </a:lnTo>
                  <a:lnTo>
                    <a:pt x="581" y="104"/>
                  </a:lnTo>
                  <a:lnTo>
                    <a:pt x="579" y="104"/>
                  </a:lnTo>
                  <a:lnTo>
                    <a:pt x="579" y="108"/>
                  </a:lnTo>
                  <a:lnTo>
                    <a:pt x="579" y="111"/>
                  </a:lnTo>
                  <a:lnTo>
                    <a:pt x="574" y="111"/>
                  </a:lnTo>
                  <a:lnTo>
                    <a:pt x="572" y="111"/>
                  </a:lnTo>
                  <a:lnTo>
                    <a:pt x="574" y="104"/>
                  </a:lnTo>
                  <a:lnTo>
                    <a:pt x="579" y="94"/>
                  </a:lnTo>
                  <a:lnTo>
                    <a:pt x="581" y="92"/>
                  </a:lnTo>
                  <a:lnTo>
                    <a:pt x="583" y="87"/>
                  </a:lnTo>
                  <a:lnTo>
                    <a:pt x="586" y="85"/>
                  </a:lnTo>
                  <a:lnTo>
                    <a:pt x="588" y="82"/>
                  </a:lnTo>
                  <a:lnTo>
                    <a:pt x="590" y="82"/>
                  </a:lnTo>
                  <a:lnTo>
                    <a:pt x="595" y="82"/>
                  </a:lnTo>
                  <a:lnTo>
                    <a:pt x="598" y="82"/>
                  </a:lnTo>
                  <a:lnTo>
                    <a:pt x="602" y="80"/>
                  </a:lnTo>
                  <a:lnTo>
                    <a:pt x="605" y="80"/>
                  </a:lnTo>
                  <a:lnTo>
                    <a:pt x="607" y="80"/>
                  </a:lnTo>
                  <a:lnTo>
                    <a:pt x="609" y="78"/>
                  </a:lnTo>
                  <a:lnTo>
                    <a:pt x="609" y="75"/>
                  </a:lnTo>
                  <a:lnTo>
                    <a:pt x="612" y="75"/>
                  </a:lnTo>
                  <a:lnTo>
                    <a:pt x="614" y="75"/>
                  </a:lnTo>
                  <a:lnTo>
                    <a:pt x="616" y="78"/>
                  </a:lnTo>
                  <a:lnTo>
                    <a:pt x="619" y="78"/>
                  </a:lnTo>
                  <a:lnTo>
                    <a:pt x="621" y="78"/>
                  </a:lnTo>
                  <a:lnTo>
                    <a:pt x="626" y="80"/>
                  </a:lnTo>
                  <a:lnTo>
                    <a:pt x="628" y="80"/>
                  </a:lnTo>
                  <a:lnTo>
                    <a:pt x="628" y="75"/>
                  </a:lnTo>
                  <a:lnTo>
                    <a:pt x="631" y="75"/>
                  </a:lnTo>
                  <a:lnTo>
                    <a:pt x="633" y="80"/>
                  </a:lnTo>
                  <a:lnTo>
                    <a:pt x="635" y="78"/>
                  </a:lnTo>
                  <a:lnTo>
                    <a:pt x="638" y="78"/>
                  </a:lnTo>
                  <a:lnTo>
                    <a:pt x="635" y="78"/>
                  </a:lnTo>
                  <a:lnTo>
                    <a:pt x="635" y="75"/>
                  </a:lnTo>
                  <a:lnTo>
                    <a:pt x="633" y="75"/>
                  </a:lnTo>
                  <a:lnTo>
                    <a:pt x="633" y="73"/>
                  </a:lnTo>
                  <a:lnTo>
                    <a:pt x="633" y="71"/>
                  </a:lnTo>
                  <a:lnTo>
                    <a:pt x="628" y="71"/>
                  </a:lnTo>
                  <a:lnTo>
                    <a:pt x="626" y="71"/>
                  </a:lnTo>
                  <a:lnTo>
                    <a:pt x="624" y="71"/>
                  </a:lnTo>
                  <a:lnTo>
                    <a:pt x="619" y="71"/>
                  </a:lnTo>
                  <a:lnTo>
                    <a:pt x="619" y="68"/>
                  </a:lnTo>
                  <a:lnTo>
                    <a:pt x="621" y="64"/>
                  </a:lnTo>
                  <a:lnTo>
                    <a:pt x="621" y="59"/>
                  </a:lnTo>
                  <a:lnTo>
                    <a:pt x="619" y="56"/>
                  </a:lnTo>
                  <a:lnTo>
                    <a:pt x="616" y="56"/>
                  </a:lnTo>
                  <a:lnTo>
                    <a:pt x="616" y="59"/>
                  </a:lnTo>
                  <a:lnTo>
                    <a:pt x="614" y="59"/>
                  </a:lnTo>
                  <a:lnTo>
                    <a:pt x="612" y="61"/>
                  </a:lnTo>
                  <a:lnTo>
                    <a:pt x="607" y="64"/>
                  </a:lnTo>
                  <a:lnTo>
                    <a:pt x="602" y="66"/>
                  </a:lnTo>
                  <a:lnTo>
                    <a:pt x="598" y="66"/>
                  </a:lnTo>
                  <a:lnTo>
                    <a:pt x="595" y="68"/>
                  </a:lnTo>
                  <a:lnTo>
                    <a:pt x="593" y="68"/>
                  </a:lnTo>
                  <a:lnTo>
                    <a:pt x="590" y="68"/>
                  </a:lnTo>
                  <a:lnTo>
                    <a:pt x="588" y="68"/>
                  </a:lnTo>
                  <a:lnTo>
                    <a:pt x="586" y="66"/>
                  </a:lnTo>
                  <a:lnTo>
                    <a:pt x="583" y="66"/>
                  </a:lnTo>
                  <a:lnTo>
                    <a:pt x="583" y="64"/>
                  </a:lnTo>
                  <a:lnTo>
                    <a:pt x="581" y="61"/>
                  </a:lnTo>
                  <a:lnTo>
                    <a:pt x="579" y="56"/>
                  </a:lnTo>
                  <a:lnTo>
                    <a:pt x="576" y="54"/>
                  </a:lnTo>
                  <a:lnTo>
                    <a:pt x="574" y="54"/>
                  </a:lnTo>
                  <a:lnTo>
                    <a:pt x="572" y="54"/>
                  </a:lnTo>
                  <a:lnTo>
                    <a:pt x="569" y="56"/>
                  </a:lnTo>
                  <a:lnTo>
                    <a:pt x="567" y="56"/>
                  </a:lnTo>
                  <a:lnTo>
                    <a:pt x="564" y="56"/>
                  </a:lnTo>
                  <a:lnTo>
                    <a:pt x="564" y="54"/>
                  </a:lnTo>
                  <a:lnTo>
                    <a:pt x="562" y="54"/>
                  </a:lnTo>
                  <a:lnTo>
                    <a:pt x="562" y="52"/>
                  </a:lnTo>
                  <a:lnTo>
                    <a:pt x="564" y="52"/>
                  </a:lnTo>
                  <a:lnTo>
                    <a:pt x="567" y="52"/>
                  </a:lnTo>
                  <a:lnTo>
                    <a:pt x="572" y="49"/>
                  </a:lnTo>
                  <a:lnTo>
                    <a:pt x="574" y="47"/>
                  </a:lnTo>
                  <a:lnTo>
                    <a:pt x="576" y="45"/>
                  </a:lnTo>
                  <a:lnTo>
                    <a:pt x="574" y="45"/>
                  </a:lnTo>
                  <a:lnTo>
                    <a:pt x="574" y="42"/>
                  </a:lnTo>
                  <a:lnTo>
                    <a:pt x="574" y="40"/>
                  </a:lnTo>
                  <a:lnTo>
                    <a:pt x="564" y="45"/>
                  </a:lnTo>
                  <a:lnTo>
                    <a:pt x="557" y="52"/>
                  </a:lnTo>
                  <a:lnTo>
                    <a:pt x="548" y="56"/>
                  </a:lnTo>
                  <a:lnTo>
                    <a:pt x="538" y="61"/>
                  </a:lnTo>
                  <a:lnTo>
                    <a:pt x="536" y="61"/>
                  </a:lnTo>
                  <a:lnTo>
                    <a:pt x="534" y="61"/>
                  </a:lnTo>
                  <a:lnTo>
                    <a:pt x="531" y="59"/>
                  </a:lnTo>
                  <a:lnTo>
                    <a:pt x="531" y="56"/>
                  </a:lnTo>
                  <a:lnTo>
                    <a:pt x="529" y="56"/>
                  </a:lnTo>
                  <a:lnTo>
                    <a:pt x="527" y="56"/>
                  </a:lnTo>
                  <a:lnTo>
                    <a:pt x="524" y="56"/>
                  </a:lnTo>
                  <a:lnTo>
                    <a:pt x="520" y="56"/>
                  </a:lnTo>
                  <a:lnTo>
                    <a:pt x="515" y="56"/>
                  </a:lnTo>
                  <a:lnTo>
                    <a:pt x="510" y="56"/>
                  </a:lnTo>
                  <a:lnTo>
                    <a:pt x="512" y="56"/>
                  </a:lnTo>
                  <a:lnTo>
                    <a:pt x="515" y="52"/>
                  </a:lnTo>
                  <a:lnTo>
                    <a:pt x="520" y="47"/>
                  </a:lnTo>
                  <a:lnTo>
                    <a:pt x="520" y="45"/>
                  </a:lnTo>
                  <a:lnTo>
                    <a:pt x="524" y="42"/>
                  </a:lnTo>
                  <a:lnTo>
                    <a:pt x="527" y="42"/>
                  </a:lnTo>
                  <a:lnTo>
                    <a:pt x="531" y="40"/>
                  </a:lnTo>
                  <a:lnTo>
                    <a:pt x="536" y="38"/>
                  </a:lnTo>
                  <a:lnTo>
                    <a:pt x="538" y="38"/>
                  </a:lnTo>
                  <a:lnTo>
                    <a:pt x="543" y="35"/>
                  </a:lnTo>
                  <a:lnTo>
                    <a:pt x="546" y="33"/>
                  </a:lnTo>
                  <a:lnTo>
                    <a:pt x="550" y="30"/>
                  </a:lnTo>
                  <a:lnTo>
                    <a:pt x="548" y="30"/>
                  </a:lnTo>
                  <a:lnTo>
                    <a:pt x="548" y="28"/>
                  </a:lnTo>
                  <a:lnTo>
                    <a:pt x="546" y="28"/>
                  </a:lnTo>
                  <a:lnTo>
                    <a:pt x="543" y="28"/>
                  </a:lnTo>
                  <a:lnTo>
                    <a:pt x="541" y="26"/>
                  </a:lnTo>
                  <a:lnTo>
                    <a:pt x="538" y="23"/>
                  </a:lnTo>
                  <a:lnTo>
                    <a:pt x="536" y="23"/>
                  </a:lnTo>
                  <a:lnTo>
                    <a:pt x="534" y="23"/>
                  </a:lnTo>
                  <a:lnTo>
                    <a:pt x="531" y="23"/>
                  </a:lnTo>
                  <a:lnTo>
                    <a:pt x="529" y="23"/>
                  </a:lnTo>
                  <a:lnTo>
                    <a:pt x="527" y="23"/>
                  </a:lnTo>
                  <a:lnTo>
                    <a:pt x="524" y="23"/>
                  </a:lnTo>
                  <a:lnTo>
                    <a:pt x="522" y="23"/>
                  </a:lnTo>
                  <a:lnTo>
                    <a:pt x="517" y="23"/>
                  </a:lnTo>
                  <a:lnTo>
                    <a:pt x="512" y="23"/>
                  </a:lnTo>
                  <a:lnTo>
                    <a:pt x="510" y="21"/>
                  </a:lnTo>
                  <a:lnTo>
                    <a:pt x="508" y="21"/>
                  </a:lnTo>
                  <a:lnTo>
                    <a:pt x="505" y="19"/>
                  </a:lnTo>
                  <a:lnTo>
                    <a:pt x="503" y="19"/>
                  </a:lnTo>
                  <a:lnTo>
                    <a:pt x="501" y="16"/>
                  </a:lnTo>
                  <a:lnTo>
                    <a:pt x="498" y="14"/>
                  </a:lnTo>
                  <a:lnTo>
                    <a:pt x="498" y="16"/>
                  </a:lnTo>
                  <a:lnTo>
                    <a:pt x="496" y="16"/>
                  </a:lnTo>
                  <a:lnTo>
                    <a:pt x="494" y="16"/>
                  </a:lnTo>
                  <a:lnTo>
                    <a:pt x="494" y="19"/>
                  </a:lnTo>
                  <a:lnTo>
                    <a:pt x="491" y="19"/>
                  </a:lnTo>
                  <a:lnTo>
                    <a:pt x="491" y="21"/>
                  </a:lnTo>
                  <a:lnTo>
                    <a:pt x="489" y="19"/>
                  </a:lnTo>
                  <a:lnTo>
                    <a:pt x="487" y="19"/>
                  </a:lnTo>
                  <a:lnTo>
                    <a:pt x="484" y="19"/>
                  </a:lnTo>
                  <a:lnTo>
                    <a:pt x="482" y="16"/>
                  </a:lnTo>
                  <a:lnTo>
                    <a:pt x="477" y="16"/>
                  </a:lnTo>
                  <a:lnTo>
                    <a:pt x="475" y="16"/>
                  </a:lnTo>
                  <a:lnTo>
                    <a:pt x="472" y="14"/>
                  </a:lnTo>
                  <a:lnTo>
                    <a:pt x="472" y="7"/>
                  </a:lnTo>
                  <a:lnTo>
                    <a:pt x="470" y="4"/>
                  </a:lnTo>
                  <a:lnTo>
                    <a:pt x="470" y="2"/>
                  </a:lnTo>
                  <a:lnTo>
                    <a:pt x="468" y="2"/>
                  </a:lnTo>
                  <a:lnTo>
                    <a:pt x="465" y="0"/>
                  </a:lnTo>
                  <a:lnTo>
                    <a:pt x="465" y="2"/>
                  </a:lnTo>
                  <a:lnTo>
                    <a:pt x="463" y="2"/>
                  </a:lnTo>
                  <a:lnTo>
                    <a:pt x="463" y="4"/>
                  </a:lnTo>
                  <a:lnTo>
                    <a:pt x="463" y="7"/>
                  </a:lnTo>
                  <a:lnTo>
                    <a:pt x="463" y="9"/>
                  </a:lnTo>
                  <a:lnTo>
                    <a:pt x="35" y="7"/>
                  </a:lnTo>
                  <a:lnTo>
                    <a:pt x="35" y="9"/>
                  </a:lnTo>
                  <a:lnTo>
                    <a:pt x="35" y="12"/>
                  </a:lnTo>
                  <a:lnTo>
                    <a:pt x="35" y="14"/>
                  </a:lnTo>
                  <a:lnTo>
                    <a:pt x="35" y="16"/>
                  </a:lnTo>
                  <a:lnTo>
                    <a:pt x="33" y="16"/>
                  </a:lnTo>
                  <a:lnTo>
                    <a:pt x="33" y="19"/>
                  </a:lnTo>
                  <a:lnTo>
                    <a:pt x="33" y="21"/>
                  </a:lnTo>
                  <a:lnTo>
                    <a:pt x="33" y="23"/>
                  </a:lnTo>
                  <a:lnTo>
                    <a:pt x="31" y="26"/>
                  </a:lnTo>
                  <a:lnTo>
                    <a:pt x="31" y="28"/>
                  </a:lnTo>
                  <a:lnTo>
                    <a:pt x="24" y="28"/>
                  </a:lnTo>
                  <a:lnTo>
                    <a:pt x="16" y="26"/>
                  </a:lnTo>
                  <a:lnTo>
                    <a:pt x="7" y="26"/>
                  </a:lnTo>
                  <a:lnTo>
                    <a:pt x="0" y="23"/>
                  </a:lnTo>
                  <a:lnTo>
                    <a:pt x="0" y="26"/>
                  </a:lnTo>
                  <a:lnTo>
                    <a:pt x="0" y="28"/>
                  </a:lnTo>
                  <a:lnTo>
                    <a:pt x="0" y="33"/>
                  </a:lnTo>
                  <a:lnTo>
                    <a:pt x="2" y="35"/>
                  </a:lnTo>
                  <a:lnTo>
                    <a:pt x="5" y="40"/>
                  </a:lnTo>
                  <a:lnTo>
                    <a:pt x="9" y="47"/>
                  </a:lnTo>
                  <a:lnTo>
                    <a:pt x="12" y="49"/>
                  </a:lnTo>
                  <a:lnTo>
                    <a:pt x="14" y="52"/>
                  </a:lnTo>
                  <a:lnTo>
                    <a:pt x="14" y="56"/>
                  </a:lnTo>
                  <a:lnTo>
                    <a:pt x="16" y="61"/>
                  </a:lnTo>
                  <a:lnTo>
                    <a:pt x="16" y="64"/>
                  </a:lnTo>
                  <a:lnTo>
                    <a:pt x="16" y="66"/>
                  </a:lnTo>
                  <a:lnTo>
                    <a:pt x="14" y="68"/>
                  </a:lnTo>
                  <a:lnTo>
                    <a:pt x="14" y="71"/>
                  </a:lnTo>
                  <a:lnTo>
                    <a:pt x="12" y="75"/>
                  </a:lnTo>
                  <a:lnTo>
                    <a:pt x="12" y="80"/>
                  </a:lnTo>
                  <a:lnTo>
                    <a:pt x="12" y="85"/>
                  </a:lnTo>
                  <a:lnTo>
                    <a:pt x="12" y="94"/>
                  </a:lnTo>
                  <a:lnTo>
                    <a:pt x="14" y="99"/>
                  </a:lnTo>
                  <a:lnTo>
                    <a:pt x="14" y="104"/>
                  </a:lnTo>
                  <a:lnTo>
                    <a:pt x="14" y="106"/>
                  </a:lnTo>
                  <a:lnTo>
                    <a:pt x="14" y="111"/>
                  </a:lnTo>
                  <a:lnTo>
                    <a:pt x="12" y="115"/>
                  </a:lnTo>
                  <a:lnTo>
                    <a:pt x="12" y="123"/>
                  </a:lnTo>
                  <a:lnTo>
                    <a:pt x="9" y="130"/>
                  </a:lnTo>
                  <a:lnTo>
                    <a:pt x="7" y="137"/>
                  </a:lnTo>
                  <a:lnTo>
                    <a:pt x="7" y="144"/>
                  </a:lnTo>
                  <a:lnTo>
                    <a:pt x="7" y="151"/>
                  </a:lnTo>
                  <a:lnTo>
                    <a:pt x="7" y="153"/>
                  </a:lnTo>
                  <a:lnTo>
                    <a:pt x="7" y="158"/>
                  </a:lnTo>
                  <a:lnTo>
                    <a:pt x="7" y="160"/>
                  </a:lnTo>
                  <a:lnTo>
                    <a:pt x="9" y="165"/>
                  </a:lnTo>
                  <a:lnTo>
                    <a:pt x="12" y="167"/>
                  </a:lnTo>
                  <a:lnTo>
                    <a:pt x="16" y="170"/>
                  </a:lnTo>
                  <a:lnTo>
                    <a:pt x="16" y="172"/>
                  </a:lnTo>
                  <a:lnTo>
                    <a:pt x="14" y="177"/>
                  </a:lnTo>
                  <a:lnTo>
                    <a:pt x="14" y="182"/>
                  </a:lnTo>
                  <a:lnTo>
                    <a:pt x="14" y="184"/>
                  </a:lnTo>
                  <a:lnTo>
                    <a:pt x="14" y="186"/>
                  </a:lnTo>
                  <a:lnTo>
                    <a:pt x="16" y="186"/>
                  </a:lnTo>
                  <a:lnTo>
                    <a:pt x="14" y="191"/>
                  </a:lnTo>
                  <a:lnTo>
                    <a:pt x="12" y="198"/>
                  </a:lnTo>
                  <a:lnTo>
                    <a:pt x="9" y="205"/>
                  </a:lnTo>
                  <a:lnTo>
                    <a:pt x="9" y="208"/>
                  </a:lnTo>
                  <a:lnTo>
                    <a:pt x="12" y="212"/>
                  </a:lnTo>
                  <a:lnTo>
                    <a:pt x="16" y="217"/>
                  </a:lnTo>
                  <a:lnTo>
                    <a:pt x="16" y="219"/>
                  </a:lnTo>
                  <a:lnTo>
                    <a:pt x="19" y="222"/>
                  </a:lnTo>
                  <a:lnTo>
                    <a:pt x="19" y="227"/>
                  </a:lnTo>
                  <a:lnTo>
                    <a:pt x="19" y="229"/>
                  </a:lnTo>
                  <a:lnTo>
                    <a:pt x="19" y="231"/>
                  </a:lnTo>
                  <a:lnTo>
                    <a:pt x="19" y="234"/>
                  </a:lnTo>
                  <a:lnTo>
                    <a:pt x="19" y="236"/>
                  </a:lnTo>
                  <a:lnTo>
                    <a:pt x="21" y="241"/>
                  </a:lnTo>
                  <a:lnTo>
                    <a:pt x="24" y="243"/>
                  </a:lnTo>
                  <a:lnTo>
                    <a:pt x="26" y="248"/>
                  </a:lnTo>
                  <a:lnTo>
                    <a:pt x="31" y="255"/>
                  </a:lnTo>
                  <a:lnTo>
                    <a:pt x="33" y="260"/>
                  </a:lnTo>
                  <a:lnTo>
                    <a:pt x="35" y="260"/>
                  </a:lnTo>
                  <a:lnTo>
                    <a:pt x="35" y="257"/>
                  </a:lnTo>
                  <a:lnTo>
                    <a:pt x="35" y="255"/>
                  </a:lnTo>
                  <a:lnTo>
                    <a:pt x="35" y="252"/>
                  </a:lnTo>
                  <a:lnTo>
                    <a:pt x="40" y="255"/>
                  </a:lnTo>
                  <a:lnTo>
                    <a:pt x="42" y="255"/>
                  </a:lnTo>
                  <a:lnTo>
                    <a:pt x="40" y="255"/>
                  </a:lnTo>
                  <a:lnTo>
                    <a:pt x="40" y="257"/>
                  </a:lnTo>
                  <a:lnTo>
                    <a:pt x="40" y="260"/>
                  </a:lnTo>
                  <a:lnTo>
                    <a:pt x="40" y="262"/>
                  </a:lnTo>
                  <a:lnTo>
                    <a:pt x="40" y="264"/>
                  </a:lnTo>
                  <a:lnTo>
                    <a:pt x="40" y="267"/>
                  </a:lnTo>
                  <a:lnTo>
                    <a:pt x="40" y="269"/>
                  </a:lnTo>
                  <a:lnTo>
                    <a:pt x="38" y="271"/>
                  </a:lnTo>
                  <a:lnTo>
                    <a:pt x="50" y="276"/>
                  </a:lnTo>
                  <a:lnTo>
                    <a:pt x="47" y="281"/>
                  </a:lnTo>
                  <a:lnTo>
                    <a:pt x="45" y="283"/>
                  </a:lnTo>
                  <a:lnTo>
                    <a:pt x="45" y="286"/>
                  </a:lnTo>
                  <a:lnTo>
                    <a:pt x="45" y="288"/>
                  </a:lnTo>
                  <a:lnTo>
                    <a:pt x="45" y="290"/>
                  </a:lnTo>
                  <a:lnTo>
                    <a:pt x="45" y="293"/>
                  </a:lnTo>
                  <a:lnTo>
                    <a:pt x="47" y="293"/>
                  </a:lnTo>
                  <a:lnTo>
                    <a:pt x="47" y="295"/>
                  </a:lnTo>
                  <a:lnTo>
                    <a:pt x="50" y="297"/>
                  </a:lnTo>
                  <a:lnTo>
                    <a:pt x="52" y="300"/>
                  </a:lnTo>
                  <a:lnTo>
                    <a:pt x="54" y="302"/>
                  </a:lnTo>
                  <a:lnTo>
                    <a:pt x="61" y="307"/>
                  </a:lnTo>
                  <a:lnTo>
                    <a:pt x="64" y="312"/>
                  </a:lnTo>
                  <a:lnTo>
                    <a:pt x="61" y="314"/>
                  </a:lnTo>
                  <a:lnTo>
                    <a:pt x="59" y="316"/>
                  </a:lnTo>
                  <a:lnTo>
                    <a:pt x="64" y="319"/>
                  </a:lnTo>
                  <a:lnTo>
                    <a:pt x="66" y="321"/>
                  </a:lnTo>
                  <a:lnTo>
                    <a:pt x="66" y="323"/>
                  </a:lnTo>
                  <a:lnTo>
                    <a:pt x="66" y="326"/>
                  </a:lnTo>
                  <a:lnTo>
                    <a:pt x="66" y="330"/>
                  </a:lnTo>
                  <a:lnTo>
                    <a:pt x="66" y="338"/>
                  </a:lnTo>
                  <a:lnTo>
                    <a:pt x="68" y="338"/>
                  </a:lnTo>
                  <a:lnTo>
                    <a:pt x="68" y="335"/>
                  </a:lnTo>
                  <a:lnTo>
                    <a:pt x="71" y="335"/>
                  </a:lnTo>
                  <a:lnTo>
                    <a:pt x="75" y="335"/>
                  </a:lnTo>
                  <a:lnTo>
                    <a:pt x="80" y="338"/>
                  </a:lnTo>
                  <a:lnTo>
                    <a:pt x="87" y="340"/>
                  </a:lnTo>
                  <a:lnTo>
                    <a:pt x="92" y="342"/>
                  </a:lnTo>
                  <a:lnTo>
                    <a:pt x="92" y="347"/>
                  </a:lnTo>
                  <a:lnTo>
                    <a:pt x="92" y="349"/>
                  </a:lnTo>
                  <a:lnTo>
                    <a:pt x="94" y="349"/>
                  </a:lnTo>
                  <a:lnTo>
                    <a:pt x="97" y="349"/>
                  </a:lnTo>
                  <a:lnTo>
                    <a:pt x="97" y="347"/>
                  </a:lnTo>
                  <a:lnTo>
                    <a:pt x="99" y="347"/>
                  </a:lnTo>
                  <a:lnTo>
                    <a:pt x="101" y="349"/>
                  </a:lnTo>
                  <a:lnTo>
                    <a:pt x="101" y="352"/>
                  </a:lnTo>
                  <a:lnTo>
                    <a:pt x="101" y="354"/>
                  </a:lnTo>
                  <a:lnTo>
                    <a:pt x="104" y="356"/>
                  </a:lnTo>
                  <a:lnTo>
                    <a:pt x="106" y="359"/>
                  </a:lnTo>
                  <a:lnTo>
                    <a:pt x="113" y="361"/>
                  </a:lnTo>
                  <a:lnTo>
                    <a:pt x="113" y="363"/>
                  </a:lnTo>
                  <a:lnTo>
                    <a:pt x="116" y="366"/>
                  </a:lnTo>
                  <a:lnTo>
                    <a:pt x="116" y="368"/>
                  </a:lnTo>
                  <a:lnTo>
                    <a:pt x="116" y="371"/>
                  </a:lnTo>
                  <a:lnTo>
                    <a:pt x="156" y="366"/>
                  </a:lnTo>
                  <a:lnTo>
                    <a:pt x="156" y="373"/>
                  </a:lnTo>
                  <a:lnTo>
                    <a:pt x="198" y="394"/>
                  </a:lnTo>
                  <a:lnTo>
                    <a:pt x="248" y="397"/>
                  </a:lnTo>
                  <a:lnTo>
                    <a:pt x="248" y="387"/>
                  </a:lnTo>
                  <a:lnTo>
                    <a:pt x="281" y="387"/>
                  </a:lnTo>
                  <a:lnTo>
                    <a:pt x="283" y="389"/>
                  </a:lnTo>
                  <a:lnTo>
                    <a:pt x="286" y="392"/>
                  </a:lnTo>
                  <a:lnTo>
                    <a:pt x="288" y="394"/>
                  </a:lnTo>
                  <a:lnTo>
                    <a:pt x="290" y="397"/>
                  </a:lnTo>
                  <a:lnTo>
                    <a:pt x="290" y="399"/>
                  </a:lnTo>
                  <a:lnTo>
                    <a:pt x="293" y="401"/>
                  </a:lnTo>
                  <a:lnTo>
                    <a:pt x="293" y="404"/>
                  </a:lnTo>
                  <a:lnTo>
                    <a:pt x="295" y="404"/>
                  </a:lnTo>
                  <a:lnTo>
                    <a:pt x="298" y="404"/>
                  </a:lnTo>
                  <a:lnTo>
                    <a:pt x="298" y="406"/>
                  </a:lnTo>
                  <a:lnTo>
                    <a:pt x="300" y="406"/>
                  </a:lnTo>
                  <a:lnTo>
                    <a:pt x="302" y="408"/>
                  </a:lnTo>
                  <a:lnTo>
                    <a:pt x="305" y="411"/>
                  </a:lnTo>
                  <a:lnTo>
                    <a:pt x="307" y="413"/>
                  </a:lnTo>
                  <a:lnTo>
                    <a:pt x="309" y="415"/>
                  </a:lnTo>
                  <a:lnTo>
                    <a:pt x="309" y="418"/>
                  </a:lnTo>
                  <a:lnTo>
                    <a:pt x="309" y="420"/>
                  </a:lnTo>
                  <a:lnTo>
                    <a:pt x="309" y="423"/>
                  </a:lnTo>
                  <a:lnTo>
                    <a:pt x="309" y="425"/>
                  </a:lnTo>
                  <a:lnTo>
                    <a:pt x="312" y="427"/>
                  </a:lnTo>
                  <a:lnTo>
                    <a:pt x="312" y="430"/>
                  </a:lnTo>
                  <a:lnTo>
                    <a:pt x="314" y="432"/>
                  </a:lnTo>
                  <a:lnTo>
                    <a:pt x="319" y="434"/>
                  </a:lnTo>
                  <a:lnTo>
                    <a:pt x="319" y="437"/>
                  </a:lnTo>
                  <a:lnTo>
                    <a:pt x="321" y="437"/>
                  </a:lnTo>
                  <a:lnTo>
                    <a:pt x="324" y="437"/>
                  </a:lnTo>
                  <a:lnTo>
                    <a:pt x="326" y="439"/>
                  </a:lnTo>
                  <a:lnTo>
                    <a:pt x="328" y="439"/>
                  </a:lnTo>
                  <a:lnTo>
                    <a:pt x="331" y="439"/>
                  </a:lnTo>
                  <a:lnTo>
                    <a:pt x="333" y="437"/>
                  </a:lnTo>
                  <a:lnTo>
                    <a:pt x="335" y="437"/>
                  </a:lnTo>
                  <a:lnTo>
                    <a:pt x="335" y="434"/>
                  </a:lnTo>
                  <a:lnTo>
                    <a:pt x="335" y="432"/>
                  </a:lnTo>
                  <a:lnTo>
                    <a:pt x="338" y="430"/>
                  </a:lnTo>
                  <a:lnTo>
                    <a:pt x="340" y="427"/>
                  </a:lnTo>
                  <a:lnTo>
                    <a:pt x="340" y="425"/>
                  </a:lnTo>
                  <a:lnTo>
                    <a:pt x="342" y="425"/>
                  </a:lnTo>
                  <a:lnTo>
                    <a:pt x="345" y="427"/>
                  </a:lnTo>
                  <a:lnTo>
                    <a:pt x="347" y="427"/>
                  </a:lnTo>
                  <a:lnTo>
                    <a:pt x="354" y="427"/>
                  </a:lnTo>
                  <a:lnTo>
                    <a:pt x="359" y="430"/>
                  </a:lnTo>
                  <a:lnTo>
                    <a:pt x="361" y="432"/>
                  </a:lnTo>
                  <a:lnTo>
                    <a:pt x="361" y="434"/>
                  </a:lnTo>
                  <a:lnTo>
                    <a:pt x="364" y="437"/>
                  </a:lnTo>
                  <a:lnTo>
                    <a:pt x="368" y="441"/>
                  </a:lnTo>
                  <a:lnTo>
                    <a:pt x="373" y="446"/>
                  </a:lnTo>
                  <a:lnTo>
                    <a:pt x="373" y="449"/>
                  </a:lnTo>
                  <a:lnTo>
                    <a:pt x="373" y="451"/>
                  </a:lnTo>
                  <a:lnTo>
                    <a:pt x="373" y="453"/>
                  </a:lnTo>
                  <a:lnTo>
                    <a:pt x="373" y="456"/>
                  </a:lnTo>
                  <a:lnTo>
                    <a:pt x="375" y="458"/>
                  </a:lnTo>
                  <a:lnTo>
                    <a:pt x="378" y="460"/>
                  </a:lnTo>
                  <a:lnTo>
                    <a:pt x="380" y="463"/>
                  </a:lnTo>
                  <a:lnTo>
                    <a:pt x="383" y="467"/>
                  </a:lnTo>
                  <a:lnTo>
                    <a:pt x="385" y="467"/>
                  </a:lnTo>
                  <a:lnTo>
                    <a:pt x="385" y="470"/>
                  </a:lnTo>
                  <a:lnTo>
                    <a:pt x="385" y="472"/>
                  </a:lnTo>
                  <a:lnTo>
                    <a:pt x="387" y="475"/>
                  </a:lnTo>
                  <a:lnTo>
                    <a:pt x="387" y="477"/>
                  </a:lnTo>
                  <a:lnTo>
                    <a:pt x="390" y="482"/>
                  </a:lnTo>
                  <a:lnTo>
                    <a:pt x="392" y="486"/>
                  </a:lnTo>
                  <a:lnTo>
                    <a:pt x="394" y="491"/>
                  </a:lnTo>
                  <a:lnTo>
                    <a:pt x="394" y="493"/>
                  </a:lnTo>
                  <a:lnTo>
                    <a:pt x="394" y="496"/>
                  </a:lnTo>
                  <a:lnTo>
                    <a:pt x="397" y="498"/>
                  </a:lnTo>
                  <a:lnTo>
                    <a:pt x="397" y="500"/>
                  </a:lnTo>
                  <a:lnTo>
                    <a:pt x="399" y="500"/>
                  </a:lnTo>
                  <a:lnTo>
                    <a:pt x="401" y="503"/>
                  </a:lnTo>
                  <a:lnTo>
                    <a:pt x="406" y="505"/>
                  </a:lnTo>
                  <a:lnTo>
                    <a:pt x="409" y="505"/>
                  </a:lnTo>
                  <a:lnTo>
                    <a:pt x="411" y="505"/>
                  </a:lnTo>
                  <a:lnTo>
                    <a:pt x="413" y="508"/>
                  </a:lnTo>
                  <a:lnTo>
                    <a:pt x="416" y="508"/>
                  </a:lnTo>
                  <a:lnTo>
                    <a:pt x="418" y="508"/>
                  </a:lnTo>
                  <a:lnTo>
                    <a:pt x="418" y="510"/>
                  </a:lnTo>
                  <a:lnTo>
                    <a:pt x="420" y="512"/>
                  </a:lnTo>
                  <a:lnTo>
                    <a:pt x="425" y="512"/>
                  </a:lnTo>
                  <a:lnTo>
                    <a:pt x="423" y="508"/>
                  </a:lnTo>
                  <a:lnTo>
                    <a:pt x="420" y="505"/>
                  </a:lnTo>
                  <a:lnTo>
                    <a:pt x="418" y="500"/>
                  </a:lnTo>
                  <a:lnTo>
                    <a:pt x="418" y="498"/>
                  </a:lnTo>
                  <a:lnTo>
                    <a:pt x="418" y="496"/>
                  </a:lnTo>
                  <a:lnTo>
                    <a:pt x="420" y="496"/>
                  </a:lnTo>
                  <a:lnTo>
                    <a:pt x="420" y="493"/>
                  </a:lnTo>
                  <a:lnTo>
                    <a:pt x="418" y="491"/>
                  </a:lnTo>
                  <a:lnTo>
                    <a:pt x="418" y="486"/>
                  </a:lnTo>
                  <a:lnTo>
                    <a:pt x="418" y="484"/>
                  </a:lnTo>
                  <a:lnTo>
                    <a:pt x="423" y="484"/>
                  </a:lnTo>
                  <a:lnTo>
                    <a:pt x="423" y="479"/>
                  </a:lnTo>
                  <a:lnTo>
                    <a:pt x="423" y="475"/>
                  </a:lnTo>
                  <a:lnTo>
                    <a:pt x="423" y="472"/>
                  </a:lnTo>
                  <a:lnTo>
                    <a:pt x="425" y="472"/>
                  </a:lnTo>
                  <a:lnTo>
                    <a:pt x="427" y="470"/>
                  </a:lnTo>
                  <a:lnTo>
                    <a:pt x="430" y="470"/>
                  </a:lnTo>
                  <a:lnTo>
                    <a:pt x="435" y="470"/>
                  </a:lnTo>
                  <a:lnTo>
                    <a:pt x="437" y="467"/>
                  </a:lnTo>
                  <a:lnTo>
                    <a:pt x="439" y="467"/>
                  </a:lnTo>
                  <a:lnTo>
                    <a:pt x="439" y="460"/>
                  </a:lnTo>
                  <a:lnTo>
                    <a:pt x="442" y="458"/>
                  </a:lnTo>
                  <a:lnTo>
                    <a:pt x="444" y="456"/>
                  </a:lnTo>
                  <a:lnTo>
                    <a:pt x="446" y="456"/>
                  </a:lnTo>
                  <a:lnTo>
                    <a:pt x="449" y="456"/>
                  </a:lnTo>
                  <a:lnTo>
                    <a:pt x="451" y="456"/>
                  </a:lnTo>
                  <a:lnTo>
                    <a:pt x="453" y="456"/>
                  </a:lnTo>
                  <a:lnTo>
                    <a:pt x="453" y="453"/>
                  </a:lnTo>
                  <a:lnTo>
                    <a:pt x="456" y="451"/>
                  </a:lnTo>
                  <a:lnTo>
                    <a:pt x="458" y="446"/>
                  </a:lnTo>
                  <a:lnTo>
                    <a:pt x="461" y="439"/>
                  </a:lnTo>
                  <a:lnTo>
                    <a:pt x="461" y="437"/>
                  </a:lnTo>
                  <a:lnTo>
                    <a:pt x="463" y="437"/>
                  </a:lnTo>
                  <a:lnTo>
                    <a:pt x="465" y="439"/>
                  </a:lnTo>
                  <a:lnTo>
                    <a:pt x="468" y="439"/>
                  </a:lnTo>
                  <a:lnTo>
                    <a:pt x="470" y="439"/>
                  </a:lnTo>
                  <a:lnTo>
                    <a:pt x="472" y="439"/>
                  </a:lnTo>
                  <a:lnTo>
                    <a:pt x="475" y="437"/>
                  </a:lnTo>
                  <a:lnTo>
                    <a:pt x="477" y="437"/>
                  </a:lnTo>
                  <a:lnTo>
                    <a:pt x="479" y="434"/>
                  </a:lnTo>
                  <a:lnTo>
                    <a:pt x="482" y="432"/>
                  </a:lnTo>
                  <a:lnTo>
                    <a:pt x="484" y="430"/>
                  </a:lnTo>
                  <a:lnTo>
                    <a:pt x="487" y="427"/>
                  </a:lnTo>
                  <a:lnTo>
                    <a:pt x="489" y="427"/>
                  </a:lnTo>
                  <a:lnTo>
                    <a:pt x="491" y="427"/>
                  </a:lnTo>
                  <a:lnTo>
                    <a:pt x="496" y="430"/>
                  </a:lnTo>
                  <a:lnTo>
                    <a:pt x="501" y="430"/>
                  </a:lnTo>
                  <a:lnTo>
                    <a:pt x="505" y="432"/>
                  </a:lnTo>
                  <a:lnTo>
                    <a:pt x="510" y="432"/>
                  </a:lnTo>
                  <a:lnTo>
                    <a:pt x="515" y="434"/>
                  </a:lnTo>
                  <a:lnTo>
                    <a:pt x="520" y="437"/>
                  </a:lnTo>
                  <a:lnTo>
                    <a:pt x="522" y="441"/>
                  </a:lnTo>
                  <a:lnTo>
                    <a:pt x="522" y="444"/>
                  </a:lnTo>
                  <a:lnTo>
                    <a:pt x="524" y="446"/>
                  </a:lnTo>
                  <a:lnTo>
                    <a:pt x="527" y="444"/>
                  </a:lnTo>
                  <a:lnTo>
                    <a:pt x="529" y="444"/>
                  </a:lnTo>
                  <a:lnTo>
                    <a:pt x="531" y="444"/>
                  </a:lnTo>
                  <a:lnTo>
                    <a:pt x="534" y="441"/>
                  </a:lnTo>
                  <a:lnTo>
                    <a:pt x="534" y="439"/>
                  </a:lnTo>
                  <a:lnTo>
                    <a:pt x="531" y="434"/>
                  </a:lnTo>
                  <a:lnTo>
                    <a:pt x="536" y="432"/>
                  </a:lnTo>
                  <a:lnTo>
                    <a:pt x="538" y="430"/>
                  </a:lnTo>
                  <a:lnTo>
                    <a:pt x="546" y="439"/>
                  </a:lnTo>
                  <a:lnTo>
                    <a:pt x="553" y="439"/>
                  </a:lnTo>
                  <a:lnTo>
                    <a:pt x="557" y="439"/>
                  </a:lnTo>
                  <a:lnTo>
                    <a:pt x="557" y="444"/>
                  </a:lnTo>
                  <a:lnTo>
                    <a:pt x="560" y="444"/>
                  </a:lnTo>
                  <a:lnTo>
                    <a:pt x="562" y="444"/>
                  </a:lnTo>
                  <a:lnTo>
                    <a:pt x="562" y="441"/>
                  </a:lnTo>
                  <a:lnTo>
                    <a:pt x="562" y="439"/>
                  </a:lnTo>
                  <a:lnTo>
                    <a:pt x="555" y="437"/>
                  </a:lnTo>
                  <a:lnTo>
                    <a:pt x="553" y="437"/>
                  </a:lnTo>
                  <a:lnTo>
                    <a:pt x="555" y="434"/>
                  </a:lnTo>
                  <a:lnTo>
                    <a:pt x="555" y="432"/>
                  </a:lnTo>
                  <a:lnTo>
                    <a:pt x="557" y="432"/>
                  </a:lnTo>
                  <a:lnTo>
                    <a:pt x="557" y="430"/>
                  </a:lnTo>
                  <a:lnTo>
                    <a:pt x="560" y="427"/>
                  </a:lnTo>
                  <a:lnTo>
                    <a:pt x="555" y="427"/>
                  </a:lnTo>
                  <a:lnTo>
                    <a:pt x="553" y="425"/>
                  </a:lnTo>
                  <a:lnTo>
                    <a:pt x="550" y="425"/>
                  </a:lnTo>
                  <a:lnTo>
                    <a:pt x="546" y="423"/>
                  </a:lnTo>
                  <a:lnTo>
                    <a:pt x="541" y="418"/>
                  </a:lnTo>
                  <a:lnTo>
                    <a:pt x="543" y="418"/>
                  </a:lnTo>
                  <a:lnTo>
                    <a:pt x="546" y="418"/>
                  </a:lnTo>
                  <a:lnTo>
                    <a:pt x="546" y="420"/>
                  </a:lnTo>
                  <a:lnTo>
                    <a:pt x="548" y="420"/>
                  </a:lnTo>
                  <a:lnTo>
                    <a:pt x="550" y="420"/>
                  </a:lnTo>
                  <a:lnTo>
                    <a:pt x="553" y="420"/>
                  </a:lnTo>
                  <a:lnTo>
                    <a:pt x="555" y="420"/>
                  </a:lnTo>
                  <a:lnTo>
                    <a:pt x="555" y="415"/>
                  </a:lnTo>
                  <a:lnTo>
                    <a:pt x="560" y="415"/>
                  </a:lnTo>
                  <a:lnTo>
                    <a:pt x="564" y="415"/>
                  </a:lnTo>
                  <a:lnTo>
                    <a:pt x="567" y="415"/>
                  </a:lnTo>
                  <a:lnTo>
                    <a:pt x="574" y="418"/>
                  </a:lnTo>
                  <a:lnTo>
                    <a:pt x="574" y="415"/>
                  </a:lnTo>
                  <a:lnTo>
                    <a:pt x="576" y="413"/>
                  </a:lnTo>
                  <a:lnTo>
                    <a:pt x="579" y="415"/>
                  </a:lnTo>
                  <a:lnTo>
                    <a:pt x="579" y="418"/>
                  </a:lnTo>
                  <a:lnTo>
                    <a:pt x="579" y="420"/>
                  </a:lnTo>
                  <a:lnTo>
                    <a:pt x="581" y="420"/>
                  </a:lnTo>
                  <a:lnTo>
                    <a:pt x="583" y="420"/>
                  </a:lnTo>
                  <a:lnTo>
                    <a:pt x="588" y="413"/>
                  </a:lnTo>
                  <a:lnTo>
                    <a:pt x="590" y="415"/>
                  </a:lnTo>
                  <a:lnTo>
                    <a:pt x="595" y="418"/>
                  </a:lnTo>
                  <a:lnTo>
                    <a:pt x="595" y="415"/>
                  </a:lnTo>
                  <a:lnTo>
                    <a:pt x="598" y="415"/>
                  </a:lnTo>
                  <a:lnTo>
                    <a:pt x="598" y="413"/>
                  </a:lnTo>
                  <a:lnTo>
                    <a:pt x="600" y="413"/>
                  </a:lnTo>
                  <a:lnTo>
                    <a:pt x="602" y="413"/>
                  </a:lnTo>
                  <a:lnTo>
                    <a:pt x="602" y="415"/>
                  </a:lnTo>
                  <a:lnTo>
                    <a:pt x="602" y="418"/>
                  </a:lnTo>
                  <a:lnTo>
                    <a:pt x="602" y="420"/>
                  </a:lnTo>
                  <a:lnTo>
                    <a:pt x="605" y="420"/>
                  </a:lnTo>
                  <a:lnTo>
                    <a:pt x="609" y="420"/>
                  </a:lnTo>
                  <a:lnTo>
                    <a:pt x="609" y="423"/>
                  </a:lnTo>
                  <a:lnTo>
                    <a:pt x="612" y="423"/>
                  </a:lnTo>
                  <a:lnTo>
                    <a:pt x="614" y="423"/>
                  </a:lnTo>
                  <a:lnTo>
                    <a:pt x="616" y="423"/>
                  </a:lnTo>
                  <a:lnTo>
                    <a:pt x="616" y="425"/>
                  </a:lnTo>
                  <a:lnTo>
                    <a:pt x="616" y="427"/>
                  </a:lnTo>
                  <a:lnTo>
                    <a:pt x="616" y="430"/>
                  </a:lnTo>
                  <a:lnTo>
                    <a:pt x="621" y="430"/>
                  </a:lnTo>
                  <a:lnTo>
                    <a:pt x="624" y="430"/>
                  </a:lnTo>
                  <a:lnTo>
                    <a:pt x="626" y="432"/>
                  </a:lnTo>
                  <a:lnTo>
                    <a:pt x="631" y="432"/>
                  </a:lnTo>
                  <a:lnTo>
                    <a:pt x="633" y="430"/>
                  </a:lnTo>
                  <a:lnTo>
                    <a:pt x="635" y="425"/>
                  </a:lnTo>
                  <a:lnTo>
                    <a:pt x="638" y="425"/>
                  </a:lnTo>
                  <a:lnTo>
                    <a:pt x="642" y="425"/>
                  </a:lnTo>
                  <a:lnTo>
                    <a:pt x="642" y="427"/>
                  </a:lnTo>
                  <a:lnTo>
                    <a:pt x="645" y="432"/>
                  </a:lnTo>
                  <a:lnTo>
                    <a:pt x="645" y="434"/>
                  </a:lnTo>
                  <a:lnTo>
                    <a:pt x="647" y="437"/>
                  </a:lnTo>
                  <a:lnTo>
                    <a:pt x="654" y="439"/>
                  </a:lnTo>
                  <a:lnTo>
                    <a:pt x="654" y="444"/>
                  </a:lnTo>
                  <a:lnTo>
                    <a:pt x="654" y="449"/>
                  </a:lnTo>
                  <a:lnTo>
                    <a:pt x="654" y="453"/>
                  </a:lnTo>
                  <a:lnTo>
                    <a:pt x="654" y="456"/>
                  </a:lnTo>
                  <a:lnTo>
                    <a:pt x="654" y="465"/>
                  </a:lnTo>
                  <a:lnTo>
                    <a:pt x="654" y="475"/>
                  </a:lnTo>
                  <a:lnTo>
                    <a:pt x="657" y="472"/>
                  </a:lnTo>
                  <a:lnTo>
                    <a:pt x="659" y="472"/>
                  </a:lnTo>
                  <a:lnTo>
                    <a:pt x="661" y="472"/>
                  </a:lnTo>
                  <a:lnTo>
                    <a:pt x="664" y="472"/>
                  </a:lnTo>
                  <a:lnTo>
                    <a:pt x="661" y="475"/>
                  </a:lnTo>
                  <a:lnTo>
                    <a:pt x="659" y="479"/>
                  </a:lnTo>
                  <a:lnTo>
                    <a:pt x="659" y="482"/>
                  </a:lnTo>
                  <a:lnTo>
                    <a:pt x="659" y="484"/>
                  </a:lnTo>
                  <a:lnTo>
                    <a:pt x="659" y="486"/>
                  </a:lnTo>
                  <a:lnTo>
                    <a:pt x="659" y="489"/>
                  </a:lnTo>
                  <a:lnTo>
                    <a:pt x="664" y="491"/>
                  </a:lnTo>
                  <a:lnTo>
                    <a:pt x="668" y="493"/>
                  </a:lnTo>
                  <a:lnTo>
                    <a:pt x="668" y="496"/>
                  </a:lnTo>
                  <a:lnTo>
                    <a:pt x="671" y="496"/>
                  </a:lnTo>
                  <a:lnTo>
                    <a:pt x="671" y="498"/>
                  </a:lnTo>
                  <a:lnTo>
                    <a:pt x="671" y="500"/>
                  </a:lnTo>
                  <a:lnTo>
                    <a:pt x="671" y="503"/>
                  </a:lnTo>
                  <a:lnTo>
                    <a:pt x="671" y="505"/>
                  </a:lnTo>
                  <a:lnTo>
                    <a:pt x="675" y="510"/>
                  </a:lnTo>
                  <a:lnTo>
                    <a:pt x="678" y="512"/>
                  </a:lnTo>
                  <a:lnTo>
                    <a:pt x="678" y="517"/>
                  </a:lnTo>
                  <a:lnTo>
                    <a:pt x="678" y="519"/>
                  </a:lnTo>
                  <a:lnTo>
                    <a:pt x="680" y="522"/>
                  </a:lnTo>
                  <a:lnTo>
                    <a:pt x="683" y="522"/>
                  </a:lnTo>
                  <a:lnTo>
                    <a:pt x="685" y="522"/>
                  </a:lnTo>
                  <a:lnTo>
                    <a:pt x="687" y="524"/>
                  </a:lnTo>
                  <a:lnTo>
                    <a:pt x="690" y="524"/>
                  </a:lnTo>
                  <a:lnTo>
                    <a:pt x="692" y="515"/>
                  </a:lnTo>
                  <a:lnTo>
                    <a:pt x="694" y="505"/>
                  </a:lnTo>
                  <a:lnTo>
                    <a:pt x="694" y="500"/>
                  </a:lnTo>
                  <a:lnTo>
                    <a:pt x="694" y="496"/>
                  </a:lnTo>
                  <a:lnTo>
                    <a:pt x="697" y="489"/>
                  </a:lnTo>
                  <a:lnTo>
                    <a:pt x="694" y="484"/>
                  </a:lnTo>
                  <a:lnTo>
                    <a:pt x="694" y="479"/>
                  </a:lnTo>
                  <a:lnTo>
                    <a:pt x="692" y="470"/>
                  </a:lnTo>
                  <a:lnTo>
                    <a:pt x="690" y="463"/>
                  </a:lnTo>
                  <a:lnTo>
                    <a:pt x="687" y="458"/>
                  </a:lnTo>
                  <a:lnTo>
                    <a:pt x="683" y="453"/>
                  </a:lnTo>
                  <a:lnTo>
                    <a:pt x="685" y="451"/>
                  </a:lnTo>
                  <a:lnTo>
                    <a:pt x="685" y="449"/>
                  </a:lnTo>
                  <a:lnTo>
                    <a:pt x="685" y="446"/>
                  </a:lnTo>
                  <a:lnTo>
                    <a:pt x="683" y="441"/>
                  </a:lnTo>
                  <a:lnTo>
                    <a:pt x="678" y="437"/>
                  </a:lnTo>
                  <a:lnTo>
                    <a:pt x="678" y="434"/>
                  </a:lnTo>
                  <a:lnTo>
                    <a:pt x="678" y="432"/>
                  </a:lnTo>
                  <a:lnTo>
                    <a:pt x="678" y="430"/>
                  </a:lnTo>
                  <a:lnTo>
                    <a:pt x="678" y="427"/>
                  </a:lnTo>
                  <a:lnTo>
                    <a:pt x="678" y="425"/>
                  </a:lnTo>
                  <a:lnTo>
                    <a:pt x="678" y="423"/>
                  </a:lnTo>
                  <a:lnTo>
                    <a:pt x="678" y="420"/>
                  </a:lnTo>
                  <a:lnTo>
                    <a:pt x="675" y="420"/>
                  </a:lnTo>
                  <a:lnTo>
                    <a:pt x="673" y="415"/>
                  </a:lnTo>
                  <a:lnTo>
                    <a:pt x="671" y="415"/>
                  </a:lnTo>
                  <a:lnTo>
                    <a:pt x="671" y="413"/>
                  </a:lnTo>
                  <a:lnTo>
                    <a:pt x="673" y="413"/>
                  </a:lnTo>
                  <a:lnTo>
                    <a:pt x="675" y="413"/>
                  </a:lnTo>
                  <a:lnTo>
                    <a:pt x="675" y="411"/>
                  </a:lnTo>
                  <a:lnTo>
                    <a:pt x="678" y="411"/>
                  </a:lnTo>
                  <a:lnTo>
                    <a:pt x="680" y="408"/>
                  </a:lnTo>
                  <a:lnTo>
                    <a:pt x="678" y="408"/>
                  </a:lnTo>
                  <a:lnTo>
                    <a:pt x="675" y="406"/>
                  </a:lnTo>
                  <a:lnTo>
                    <a:pt x="678" y="401"/>
                  </a:lnTo>
                  <a:lnTo>
                    <a:pt x="680" y="397"/>
                  </a:lnTo>
                  <a:lnTo>
                    <a:pt x="683" y="389"/>
                  </a:lnTo>
                  <a:lnTo>
                    <a:pt x="685" y="385"/>
                  </a:lnTo>
                  <a:lnTo>
                    <a:pt x="685" y="380"/>
                  </a:lnTo>
                  <a:lnTo>
                    <a:pt x="685" y="375"/>
                  </a:lnTo>
                  <a:lnTo>
                    <a:pt x="690" y="375"/>
                  </a:lnTo>
                  <a:lnTo>
                    <a:pt x="692" y="375"/>
                  </a:lnTo>
                  <a:lnTo>
                    <a:pt x="694" y="373"/>
                  </a:lnTo>
                  <a:lnTo>
                    <a:pt x="694" y="368"/>
                  </a:lnTo>
                  <a:lnTo>
                    <a:pt x="699" y="368"/>
                  </a:lnTo>
                  <a:lnTo>
                    <a:pt x="704" y="366"/>
                  </a:lnTo>
                  <a:lnTo>
                    <a:pt x="706" y="363"/>
                  </a:lnTo>
                  <a:lnTo>
                    <a:pt x="709" y="363"/>
                  </a:lnTo>
                  <a:lnTo>
                    <a:pt x="711" y="363"/>
                  </a:lnTo>
                  <a:lnTo>
                    <a:pt x="713" y="361"/>
                  </a:lnTo>
                  <a:lnTo>
                    <a:pt x="713" y="359"/>
                  </a:lnTo>
                  <a:lnTo>
                    <a:pt x="713" y="356"/>
                  </a:lnTo>
                  <a:lnTo>
                    <a:pt x="713" y="354"/>
                  </a:lnTo>
                  <a:lnTo>
                    <a:pt x="713" y="352"/>
                  </a:lnTo>
                  <a:lnTo>
                    <a:pt x="716" y="352"/>
                  </a:lnTo>
                  <a:lnTo>
                    <a:pt x="718" y="352"/>
                  </a:lnTo>
                  <a:lnTo>
                    <a:pt x="718" y="349"/>
                  </a:lnTo>
                  <a:lnTo>
                    <a:pt x="720" y="349"/>
                  </a:lnTo>
                  <a:lnTo>
                    <a:pt x="723" y="349"/>
                  </a:lnTo>
                  <a:lnTo>
                    <a:pt x="725" y="349"/>
                  </a:lnTo>
                  <a:lnTo>
                    <a:pt x="727" y="349"/>
                  </a:lnTo>
                  <a:lnTo>
                    <a:pt x="730" y="349"/>
                  </a:lnTo>
                  <a:lnTo>
                    <a:pt x="732" y="347"/>
                  </a:lnTo>
                  <a:lnTo>
                    <a:pt x="735" y="345"/>
                  </a:lnTo>
                  <a:lnTo>
                    <a:pt x="735" y="342"/>
                  </a:lnTo>
                  <a:lnTo>
                    <a:pt x="735" y="340"/>
                  </a:lnTo>
                  <a:lnTo>
                    <a:pt x="737" y="338"/>
                  </a:lnTo>
                  <a:lnTo>
                    <a:pt x="737" y="335"/>
                  </a:lnTo>
                  <a:lnTo>
                    <a:pt x="739" y="333"/>
                  </a:lnTo>
                  <a:lnTo>
                    <a:pt x="744" y="330"/>
                  </a:lnTo>
                  <a:lnTo>
                    <a:pt x="746" y="330"/>
                  </a:lnTo>
                  <a:lnTo>
                    <a:pt x="744" y="326"/>
                  </a:lnTo>
                  <a:lnTo>
                    <a:pt x="742" y="321"/>
                  </a:lnTo>
                  <a:lnTo>
                    <a:pt x="746" y="319"/>
                  </a:lnTo>
                  <a:lnTo>
                    <a:pt x="751" y="319"/>
                  </a:lnTo>
                  <a:lnTo>
                    <a:pt x="749" y="314"/>
                  </a:lnTo>
                  <a:lnTo>
                    <a:pt x="749" y="312"/>
                  </a:lnTo>
                  <a:lnTo>
                    <a:pt x="751" y="312"/>
                  </a:lnTo>
                  <a:lnTo>
                    <a:pt x="753" y="312"/>
                  </a:lnTo>
                  <a:lnTo>
                    <a:pt x="761" y="312"/>
                  </a:lnTo>
                  <a:lnTo>
                    <a:pt x="765" y="312"/>
                  </a:lnTo>
                  <a:lnTo>
                    <a:pt x="763" y="307"/>
                  </a:lnTo>
                  <a:lnTo>
                    <a:pt x="761" y="302"/>
                  </a:lnTo>
                  <a:lnTo>
                    <a:pt x="758" y="302"/>
                  </a:lnTo>
                  <a:lnTo>
                    <a:pt x="756" y="302"/>
                  </a:lnTo>
                  <a:lnTo>
                    <a:pt x="753" y="302"/>
                  </a:lnTo>
                  <a:lnTo>
                    <a:pt x="751" y="302"/>
                  </a:lnTo>
                  <a:lnTo>
                    <a:pt x="751" y="297"/>
                  </a:lnTo>
                  <a:lnTo>
                    <a:pt x="753" y="297"/>
                  </a:lnTo>
                  <a:lnTo>
                    <a:pt x="756" y="297"/>
                  </a:lnTo>
                  <a:lnTo>
                    <a:pt x="758" y="297"/>
                  </a:lnTo>
                  <a:lnTo>
                    <a:pt x="761" y="295"/>
                  </a:lnTo>
                  <a:lnTo>
                    <a:pt x="761" y="293"/>
                  </a:lnTo>
                  <a:lnTo>
                    <a:pt x="761" y="286"/>
                  </a:lnTo>
                  <a:lnTo>
                    <a:pt x="756" y="286"/>
                  </a:lnTo>
                  <a:lnTo>
                    <a:pt x="751" y="283"/>
                  </a:lnTo>
                  <a:lnTo>
                    <a:pt x="749" y="281"/>
                  </a:lnTo>
                  <a:lnTo>
                    <a:pt x="746" y="276"/>
                  </a:lnTo>
                  <a:lnTo>
                    <a:pt x="749" y="276"/>
                  </a:lnTo>
                  <a:lnTo>
                    <a:pt x="751" y="271"/>
                  </a:lnTo>
                  <a:lnTo>
                    <a:pt x="753" y="269"/>
                  </a:lnTo>
                  <a:lnTo>
                    <a:pt x="753" y="267"/>
                  </a:lnTo>
                  <a:lnTo>
                    <a:pt x="751" y="267"/>
                  </a:lnTo>
                  <a:lnTo>
                    <a:pt x="751" y="264"/>
                  </a:lnTo>
                  <a:lnTo>
                    <a:pt x="751" y="262"/>
                  </a:lnTo>
                  <a:lnTo>
                    <a:pt x="751" y="260"/>
                  </a:lnTo>
                  <a:lnTo>
                    <a:pt x="749" y="257"/>
                  </a:lnTo>
                  <a:lnTo>
                    <a:pt x="746" y="257"/>
                  </a:lnTo>
                  <a:lnTo>
                    <a:pt x="744" y="255"/>
                  </a:lnTo>
                  <a:lnTo>
                    <a:pt x="742" y="255"/>
                  </a:lnTo>
                  <a:lnTo>
                    <a:pt x="742" y="252"/>
                  </a:lnTo>
                  <a:lnTo>
                    <a:pt x="744" y="252"/>
                  </a:lnTo>
                  <a:lnTo>
                    <a:pt x="746" y="252"/>
                  </a:lnTo>
                  <a:lnTo>
                    <a:pt x="746" y="248"/>
                  </a:lnTo>
                  <a:lnTo>
                    <a:pt x="744" y="245"/>
                  </a:lnTo>
                  <a:lnTo>
                    <a:pt x="746" y="243"/>
                  </a:lnTo>
                  <a:lnTo>
                    <a:pt x="749" y="241"/>
                  </a:lnTo>
                  <a:lnTo>
                    <a:pt x="749" y="238"/>
                  </a:lnTo>
                  <a:lnTo>
                    <a:pt x="749" y="236"/>
                  </a:lnTo>
                  <a:lnTo>
                    <a:pt x="751" y="231"/>
                  </a:lnTo>
                  <a:lnTo>
                    <a:pt x="751" y="222"/>
                  </a:lnTo>
                  <a:lnTo>
                    <a:pt x="753" y="224"/>
                  </a:lnTo>
                  <a:lnTo>
                    <a:pt x="756" y="222"/>
                  </a:lnTo>
                  <a:lnTo>
                    <a:pt x="758" y="222"/>
                  </a:lnTo>
                  <a:lnTo>
                    <a:pt x="761" y="222"/>
                  </a:lnTo>
                  <a:lnTo>
                    <a:pt x="763" y="224"/>
                  </a:lnTo>
                  <a:lnTo>
                    <a:pt x="763" y="227"/>
                  </a:lnTo>
                  <a:lnTo>
                    <a:pt x="761" y="229"/>
                  </a:lnTo>
                  <a:lnTo>
                    <a:pt x="758" y="231"/>
                  </a:lnTo>
                  <a:lnTo>
                    <a:pt x="758" y="236"/>
                  </a:lnTo>
                  <a:lnTo>
                    <a:pt x="756" y="241"/>
                  </a:lnTo>
                  <a:lnTo>
                    <a:pt x="756" y="245"/>
                  </a:lnTo>
                  <a:lnTo>
                    <a:pt x="756" y="248"/>
                  </a:lnTo>
                  <a:lnTo>
                    <a:pt x="756" y="250"/>
                  </a:lnTo>
                  <a:lnTo>
                    <a:pt x="753" y="252"/>
                  </a:lnTo>
                  <a:lnTo>
                    <a:pt x="756" y="255"/>
                  </a:lnTo>
                  <a:lnTo>
                    <a:pt x="756" y="257"/>
                  </a:lnTo>
                  <a:lnTo>
                    <a:pt x="758" y="257"/>
                  </a:lnTo>
                  <a:lnTo>
                    <a:pt x="761" y="255"/>
                  </a:lnTo>
                  <a:lnTo>
                    <a:pt x="763" y="255"/>
                  </a:lnTo>
                  <a:lnTo>
                    <a:pt x="765" y="255"/>
                  </a:lnTo>
                  <a:lnTo>
                    <a:pt x="765" y="260"/>
                  </a:lnTo>
                  <a:lnTo>
                    <a:pt x="770" y="260"/>
                  </a:lnTo>
                  <a:lnTo>
                    <a:pt x="772" y="260"/>
                  </a:lnTo>
                  <a:lnTo>
                    <a:pt x="775" y="255"/>
                  </a:lnTo>
                  <a:lnTo>
                    <a:pt x="775" y="248"/>
                  </a:lnTo>
                  <a:lnTo>
                    <a:pt x="777" y="243"/>
                  </a:lnTo>
                  <a:lnTo>
                    <a:pt x="779" y="236"/>
                  </a:lnTo>
                  <a:lnTo>
                    <a:pt x="777" y="234"/>
                  </a:lnTo>
                  <a:lnTo>
                    <a:pt x="775" y="234"/>
                  </a:lnTo>
                  <a:lnTo>
                    <a:pt x="772" y="234"/>
                  </a:lnTo>
                  <a:lnTo>
                    <a:pt x="770" y="234"/>
                  </a:lnTo>
                  <a:lnTo>
                    <a:pt x="770" y="229"/>
                  </a:lnTo>
                  <a:lnTo>
                    <a:pt x="770" y="227"/>
                  </a:lnTo>
                  <a:lnTo>
                    <a:pt x="779" y="227"/>
                  </a:lnTo>
                  <a:lnTo>
                    <a:pt x="784" y="227"/>
                  </a:lnTo>
                  <a:lnTo>
                    <a:pt x="786" y="224"/>
                  </a:lnTo>
                  <a:lnTo>
                    <a:pt x="789" y="224"/>
                  </a:lnTo>
                  <a:lnTo>
                    <a:pt x="791" y="222"/>
                  </a:lnTo>
                  <a:lnTo>
                    <a:pt x="794" y="217"/>
                  </a:lnTo>
                  <a:lnTo>
                    <a:pt x="801" y="205"/>
                  </a:lnTo>
                  <a:lnTo>
                    <a:pt x="794" y="201"/>
                  </a:lnTo>
                  <a:lnTo>
                    <a:pt x="791" y="198"/>
                  </a:lnTo>
                  <a:lnTo>
                    <a:pt x="794" y="198"/>
                  </a:lnTo>
                  <a:lnTo>
                    <a:pt x="794" y="196"/>
                  </a:lnTo>
                  <a:lnTo>
                    <a:pt x="796" y="196"/>
                  </a:lnTo>
                  <a:lnTo>
                    <a:pt x="796" y="193"/>
                  </a:lnTo>
                  <a:lnTo>
                    <a:pt x="798" y="191"/>
                  </a:lnTo>
                  <a:lnTo>
                    <a:pt x="803" y="186"/>
                  </a:lnTo>
                  <a:lnTo>
                    <a:pt x="805" y="184"/>
                  </a:lnTo>
                  <a:lnTo>
                    <a:pt x="808" y="182"/>
                  </a:lnTo>
                  <a:lnTo>
                    <a:pt x="810" y="182"/>
                  </a:lnTo>
                  <a:lnTo>
                    <a:pt x="815" y="182"/>
                  </a:lnTo>
                  <a:lnTo>
                    <a:pt x="820" y="182"/>
                  </a:lnTo>
                  <a:lnTo>
                    <a:pt x="822" y="177"/>
                  </a:lnTo>
                  <a:lnTo>
                    <a:pt x="824" y="177"/>
                  </a:lnTo>
                  <a:lnTo>
                    <a:pt x="827" y="177"/>
                  </a:lnTo>
                  <a:lnTo>
                    <a:pt x="829" y="177"/>
                  </a:lnTo>
                  <a:lnTo>
                    <a:pt x="829" y="179"/>
                  </a:lnTo>
                  <a:lnTo>
                    <a:pt x="831" y="179"/>
                  </a:lnTo>
                  <a:lnTo>
                    <a:pt x="834" y="179"/>
                  </a:lnTo>
                  <a:lnTo>
                    <a:pt x="834" y="177"/>
                  </a:lnTo>
                  <a:lnTo>
                    <a:pt x="834" y="172"/>
                  </a:lnTo>
                  <a:lnTo>
                    <a:pt x="836" y="170"/>
                  </a:lnTo>
                  <a:lnTo>
                    <a:pt x="836" y="167"/>
                  </a:lnTo>
                  <a:lnTo>
                    <a:pt x="838" y="167"/>
                  </a:lnTo>
                  <a:lnTo>
                    <a:pt x="838" y="170"/>
                  </a:lnTo>
                  <a:lnTo>
                    <a:pt x="841" y="170"/>
                  </a:lnTo>
                  <a:lnTo>
                    <a:pt x="841" y="172"/>
                  </a:lnTo>
                  <a:lnTo>
                    <a:pt x="841" y="175"/>
                  </a:lnTo>
                  <a:lnTo>
                    <a:pt x="843" y="175"/>
                  </a:lnTo>
                  <a:lnTo>
                    <a:pt x="846" y="175"/>
                  </a:lnTo>
                  <a:lnTo>
                    <a:pt x="848" y="175"/>
                  </a:lnTo>
                  <a:lnTo>
                    <a:pt x="848" y="172"/>
                  </a:lnTo>
                  <a:lnTo>
                    <a:pt x="846" y="172"/>
                  </a:lnTo>
                  <a:lnTo>
                    <a:pt x="848" y="172"/>
                  </a:lnTo>
                  <a:lnTo>
                    <a:pt x="850" y="170"/>
                  </a:lnTo>
                  <a:lnTo>
                    <a:pt x="853" y="170"/>
                  </a:lnTo>
                  <a:lnTo>
                    <a:pt x="850" y="167"/>
                  </a:lnTo>
                  <a:lnTo>
                    <a:pt x="848" y="165"/>
                  </a:lnTo>
                  <a:lnTo>
                    <a:pt x="846" y="165"/>
                  </a:lnTo>
                  <a:lnTo>
                    <a:pt x="841" y="163"/>
                  </a:lnTo>
                  <a:lnTo>
                    <a:pt x="846" y="158"/>
                  </a:lnTo>
                  <a:lnTo>
                    <a:pt x="848" y="156"/>
                  </a:lnTo>
                  <a:lnTo>
                    <a:pt x="848" y="153"/>
                  </a:lnTo>
                  <a:lnTo>
                    <a:pt x="848" y="151"/>
                  </a:lnTo>
                  <a:lnTo>
                    <a:pt x="846" y="151"/>
                  </a:lnTo>
                  <a:lnTo>
                    <a:pt x="846" y="149"/>
                  </a:lnTo>
                  <a:lnTo>
                    <a:pt x="850" y="146"/>
                  </a:lnTo>
                  <a:lnTo>
                    <a:pt x="853" y="144"/>
                  </a:lnTo>
                  <a:lnTo>
                    <a:pt x="853" y="141"/>
                  </a:lnTo>
                  <a:lnTo>
                    <a:pt x="853" y="139"/>
                  </a:lnTo>
                  <a:lnTo>
                    <a:pt x="855" y="137"/>
                  </a:lnTo>
                  <a:lnTo>
                    <a:pt x="855" y="132"/>
                  </a:lnTo>
                  <a:lnTo>
                    <a:pt x="855" y="127"/>
                  </a:lnTo>
                  <a:lnTo>
                    <a:pt x="860" y="127"/>
                  </a:lnTo>
                  <a:lnTo>
                    <a:pt x="864" y="127"/>
                  </a:lnTo>
                  <a:lnTo>
                    <a:pt x="867" y="127"/>
                  </a:lnTo>
                  <a:lnTo>
                    <a:pt x="872" y="127"/>
                  </a:lnTo>
                  <a:lnTo>
                    <a:pt x="874" y="125"/>
                  </a:lnTo>
                  <a:lnTo>
                    <a:pt x="876" y="123"/>
                  </a:lnTo>
                  <a:lnTo>
                    <a:pt x="879" y="118"/>
                  </a:lnTo>
                  <a:lnTo>
                    <a:pt x="881" y="113"/>
                  </a:lnTo>
                  <a:lnTo>
                    <a:pt x="881" y="120"/>
                  </a:lnTo>
                  <a:lnTo>
                    <a:pt x="888" y="115"/>
                  </a:lnTo>
                  <a:lnTo>
                    <a:pt x="888" y="118"/>
                  </a:lnTo>
                  <a:lnTo>
                    <a:pt x="890" y="120"/>
                  </a:lnTo>
                  <a:lnTo>
                    <a:pt x="893" y="120"/>
                  </a:lnTo>
                  <a:lnTo>
                    <a:pt x="895" y="118"/>
                  </a:lnTo>
                  <a:lnTo>
                    <a:pt x="898" y="115"/>
                  </a:lnTo>
                  <a:lnTo>
                    <a:pt x="900" y="113"/>
                  </a:lnTo>
                  <a:lnTo>
                    <a:pt x="902" y="111"/>
                  </a:lnTo>
                  <a:lnTo>
                    <a:pt x="900" y="111"/>
                  </a:lnTo>
                  <a:lnTo>
                    <a:pt x="900" y="106"/>
                  </a:lnTo>
                  <a:lnTo>
                    <a:pt x="900" y="104"/>
                  </a:lnTo>
                  <a:lnTo>
                    <a:pt x="900" y="99"/>
                  </a:lnTo>
                  <a:lnTo>
                    <a:pt x="900" y="101"/>
                  </a:lnTo>
                  <a:close/>
                </a:path>
              </a:pathLst>
            </a:custGeom>
            <a:solidFill>
              <a:schemeClr val="accent6">
                <a:lumMod val="60000"/>
                <a:lumOff val="40000"/>
              </a:schemeClr>
            </a:solidFill>
            <a:ln w="6350" cap="rnd">
              <a:solidFill>
                <a:schemeClr val="accent6">
                  <a:lumMod val="60000"/>
                  <a:lumOff val="40000"/>
                </a:schemeClr>
              </a:solidFill>
              <a:prstDash val="solid"/>
              <a:round/>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3565A"/>
                </a:solidFill>
                <a:effectLst/>
                <a:uLnTx/>
                <a:uFillTx/>
                <a:latin typeface="Arial"/>
                <a:ea typeface="ヒラギノ角ゴ Pro W3"/>
                <a:cs typeface="+mn-cs"/>
              </a:endParaRPr>
            </a:p>
          </p:txBody>
        </p:sp>
        <p:grpSp>
          <p:nvGrpSpPr>
            <p:cNvPr id="25" name="Group 24" title="decorative image"/>
            <p:cNvGrpSpPr/>
            <p:nvPr/>
          </p:nvGrpSpPr>
          <p:grpSpPr>
            <a:xfrm>
              <a:off x="838200" y="6004560"/>
              <a:ext cx="320040" cy="320040"/>
              <a:chOff x="6567488" y="1787525"/>
              <a:chExt cx="1758950" cy="1592263"/>
            </a:xfrm>
            <a:solidFill>
              <a:schemeClr val="accent6">
                <a:lumMod val="60000"/>
                <a:lumOff val="40000"/>
              </a:schemeClr>
            </a:solidFill>
          </p:grpSpPr>
          <p:sp>
            <p:nvSpPr>
              <p:cNvPr id="26" name="Freeform 1"/>
              <p:cNvSpPr>
                <a:spLocks noChangeArrowheads="1"/>
              </p:cNvSpPr>
              <p:nvPr/>
            </p:nvSpPr>
            <p:spPr bwMode="auto">
              <a:xfrm>
                <a:off x="6700838" y="231140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27" name="Freeform 2"/>
              <p:cNvSpPr>
                <a:spLocks noChangeArrowheads="1"/>
              </p:cNvSpPr>
              <p:nvPr/>
            </p:nvSpPr>
            <p:spPr bwMode="auto">
              <a:xfrm>
                <a:off x="6700838" y="231140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28" name="Freeform 3"/>
              <p:cNvSpPr>
                <a:spLocks noChangeArrowheads="1"/>
              </p:cNvSpPr>
              <p:nvPr/>
            </p:nvSpPr>
            <p:spPr bwMode="auto">
              <a:xfrm>
                <a:off x="6700838" y="2303463"/>
                <a:ext cx="1587" cy="7937"/>
              </a:xfrm>
              <a:custGeom>
                <a:avLst/>
                <a:gdLst>
                  <a:gd name="T0" fmla="*/ 0 w 1"/>
                  <a:gd name="T1" fmla="*/ 19 h 20"/>
                  <a:gd name="T2" fmla="*/ 0 w 1"/>
                  <a:gd name="T3" fmla="*/ 19 h 20"/>
                  <a:gd name="T4" fmla="*/ 0 w 1"/>
                  <a:gd name="T5" fmla="*/ 0 h 20"/>
                  <a:gd name="T6" fmla="*/ 0 w 1"/>
                  <a:gd name="T7" fmla="*/ 19 h 20"/>
                </a:gdLst>
                <a:ahLst/>
                <a:cxnLst>
                  <a:cxn ang="0">
                    <a:pos x="T0" y="T1"/>
                  </a:cxn>
                  <a:cxn ang="0">
                    <a:pos x="T2" y="T3"/>
                  </a:cxn>
                  <a:cxn ang="0">
                    <a:pos x="T4" y="T5"/>
                  </a:cxn>
                  <a:cxn ang="0">
                    <a:pos x="T6" y="T7"/>
                  </a:cxn>
                </a:cxnLst>
                <a:rect l="0" t="0" r="r" b="b"/>
                <a:pathLst>
                  <a:path w="1" h="20">
                    <a:moveTo>
                      <a:pt x="0" y="19"/>
                    </a:moveTo>
                    <a:lnTo>
                      <a:pt x="0" y="19"/>
                    </a:lnTo>
                    <a:lnTo>
                      <a:pt x="0" y="0"/>
                    </a:lnTo>
                    <a:cubicBezTo>
                      <a:pt x="0" y="19"/>
                      <a:pt x="0" y="19"/>
                      <a:pt x="0" y="1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29" name="Freeform 4"/>
              <p:cNvSpPr>
                <a:spLocks noChangeArrowheads="1"/>
              </p:cNvSpPr>
              <p:nvPr/>
            </p:nvSpPr>
            <p:spPr bwMode="auto">
              <a:xfrm>
                <a:off x="6700838" y="2276475"/>
                <a:ext cx="14287" cy="28575"/>
              </a:xfrm>
              <a:custGeom>
                <a:avLst/>
                <a:gdLst>
                  <a:gd name="T0" fmla="*/ 0 w 39"/>
                  <a:gd name="T1" fmla="*/ 77 h 78"/>
                  <a:gd name="T2" fmla="*/ 0 w 39"/>
                  <a:gd name="T3" fmla="*/ 77 h 78"/>
                  <a:gd name="T4" fmla="*/ 38 w 39"/>
                  <a:gd name="T5" fmla="*/ 0 h 78"/>
                  <a:gd name="T6" fmla="*/ 19 w 39"/>
                  <a:gd name="T7" fmla="*/ 19 h 78"/>
                  <a:gd name="T8" fmla="*/ 0 w 39"/>
                  <a:gd name="T9" fmla="*/ 77 h 78"/>
                </a:gdLst>
                <a:ahLst/>
                <a:cxnLst>
                  <a:cxn ang="0">
                    <a:pos x="T0" y="T1"/>
                  </a:cxn>
                  <a:cxn ang="0">
                    <a:pos x="T2" y="T3"/>
                  </a:cxn>
                  <a:cxn ang="0">
                    <a:pos x="T4" y="T5"/>
                  </a:cxn>
                  <a:cxn ang="0">
                    <a:pos x="T6" y="T7"/>
                  </a:cxn>
                  <a:cxn ang="0">
                    <a:pos x="T8" y="T9"/>
                  </a:cxn>
                </a:cxnLst>
                <a:rect l="0" t="0" r="r" b="b"/>
                <a:pathLst>
                  <a:path w="39" h="78">
                    <a:moveTo>
                      <a:pt x="0" y="77"/>
                    </a:moveTo>
                    <a:lnTo>
                      <a:pt x="0" y="77"/>
                    </a:lnTo>
                    <a:cubicBezTo>
                      <a:pt x="19" y="58"/>
                      <a:pt x="19" y="19"/>
                      <a:pt x="38" y="0"/>
                    </a:cubicBezTo>
                    <a:cubicBezTo>
                      <a:pt x="19" y="19"/>
                      <a:pt x="19" y="19"/>
                      <a:pt x="19" y="19"/>
                    </a:cubicBezTo>
                    <a:cubicBezTo>
                      <a:pt x="19" y="38"/>
                      <a:pt x="19" y="58"/>
                      <a:pt x="0" y="7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30" name="Freeform 5"/>
              <p:cNvSpPr>
                <a:spLocks noChangeArrowheads="1"/>
              </p:cNvSpPr>
              <p:nvPr/>
            </p:nvSpPr>
            <p:spPr bwMode="auto">
              <a:xfrm>
                <a:off x="6700838" y="2276475"/>
                <a:ext cx="14287" cy="28575"/>
              </a:xfrm>
              <a:custGeom>
                <a:avLst/>
                <a:gdLst>
                  <a:gd name="T0" fmla="*/ 0 w 39"/>
                  <a:gd name="T1" fmla="*/ 58 h 78"/>
                  <a:gd name="T2" fmla="*/ 0 w 39"/>
                  <a:gd name="T3" fmla="*/ 58 h 78"/>
                  <a:gd name="T4" fmla="*/ 19 w 39"/>
                  <a:gd name="T5" fmla="*/ 58 h 78"/>
                  <a:gd name="T6" fmla="*/ 19 w 39"/>
                  <a:gd name="T7" fmla="*/ 38 h 78"/>
                  <a:gd name="T8" fmla="*/ 19 w 39"/>
                  <a:gd name="T9" fmla="*/ 38 h 78"/>
                  <a:gd name="T10" fmla="*/ 38 w 39"/>
                  <a:gd name="T11" fmla="*/ 0 h 78"/>
                  <a:gd name="T12" fmla="*/ 38 w 39"/>
                  <a:gd name="T13" fmla="*/ 0 h 78"/>
                  <a:gd name="T14" fmla="*/ 0 w 39"/>
                  <a:gd name="T15" fmla="*/ 77 h 78"/>
                  <a:gd name="T16" fmla="*/ 0 w 39"/>
                  <a:gd name="T17"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78">
                    <a:moveTo>
                      <a:pt x="0" y="58"/>
                    </a:moveTo>
                    <a:lnTo>
                      <a:pt x="0" y="58"/>
                    </a:lnTo>
                    <a:lnTo>
                      <a:pt x="19" y="58"/>
                    </a:lnTo>
                    <a:cubicBezTo>
                      <a:pt x="19" y="58"/>
                      <a:pt x="19" y="58"/>
                      <a:pt x="19" y="38"/>
                    </a:cubicBezTo>
                    <a:lnTo>
                      <a:pt x="19" y="38"/>
                    </a:lnTo>
                    <a:cubicBezTo>
                      <a:pt x="19" y="19"/>
                      <a:pt x="19" y="19"/>
                      <a:pt x="38" y="0"/>
                    </a:cubicBezTo>
                    <a:lnTo>
                      <a:pt x="38" y="0"/>
                    </a:lnTo>
                    <a:cubicBezTo>
                      <a:pt x="19" y="19"/>
                      <a:pt x="19" y="58"/>
                      <a:pt x="0" y="77"/>
                    </a:cubicBezTo>
                    <a:cubicBezTo>
                      <a:pt x="0" y="77"/>
                      <a:pt x="0" y="77"/>
                      <a:pt x="0"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31" name="Freeform 6"/>
              <p:cNvSpPr>
                <a:spLocks noChangeArrowheads="1"/>
              </p:cNvSpPr>
              <p:nvPr/>
            </p:nvSpPr>
            <p:spPr bwMode="auto">
              <a:xfrm>
                <a:off x="6715125" y="2220913"/>
                <a:ext cx="22225" cy="49212"/>
              </a:xfrm>
              <a:custGeom>
                <a:avLst/>
                <a:gdLst>
                  <a:gd name="T0" fmla="*/ 20 w 60"/>
                  <a:gd name="T1" fmla="*/ 97 h 137"/>
                  <a:gd name="T2" fmla="*/ 20 w 60"/>
                  <a:gd name="T3" fmla="*/ 97 h 137"/>
                  <a:gd name="T4" fmla="*/ 59 w 60"/>
                  <a:gd name="T5" fmla="*/ 20 h 137"/>
                  <a:gd name="T6" fmla="*/ 59 w 60"/>
                  <a:gd name="T7" fmla="*/ 20 h 137"/>
                  <a:gd name="T8" fmla="*/ 59 w 60"/>
                  <a:gd name="T9" fmla="*/ 20 h 137"/>
                  <a:gd name="T10" fmla="*/ 59 w 60"/>
                  <a:gd name="T11" fmla="*/ 0 h 137"/>
                  <a:gd name="T12" fmla="*/ 59 w 60"/>
                  <a:gd name="T13" fmla="*/ 20 h 137"/>
                  <a:gd name="T14" fmla="*/ 40 w 60"/>
                  <a:gd name="T15" fmla="*/ 39 h 137"/>
                  <a:gd name="T16" fmla="*/ 20 w 60"/>
                  <a:gd name="T17" fmla="*/ 97 h 137"/>
                  <a:gd name="T18" fmla="*/ 0 w 60"/>
                  <a:gd name="T19" fmla="*/ 136 h 137"/>
                  <a:gd name="T20" fmla="*/ 20 w 60"/>
                  <a:gd name="T21" fmla="*/ 9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137">
                    <a:moveTo>
                      <a:pt x="20" y="97"/>
                    </a:moveTo>
                    <a:lnTo>
                      <a:pt x="20" y="97"/>
                    </a:lnTo>
                    <a:cubicBezTo>
                      <a:pt x="40" y="59"/>
                      <a:pt x="59" y="39"/>
                      <a:pt x="59" y="20"/>
                    </a:cubicBezTo>
                    <a:lnTo>
                      <a:pt x="59" y="20"/>
                    </a:lnTo>
                    <a:lnTo>
                      <a:pt x="59" y="20"/>
                    </a:lnTo>
                    <a:cubicBezTo>
                      <a:pt x="59" y="20"/>
                      <a:pt x="59" y="20"/>
                      <a:pt x="59" y="0"/>
                    </a:cubicBezTo>
                    <a:lnTo>
                      <a:pt x="59" y="20"/>
                    </a:lnTo>
                    <a:cubicBezTo>
                      <a:pt x="59" y="20"/>
                      <a:pt x="59" y="39"/>
                      <a:pt x="40" y="39"/>
                    </a:cubicBezTo>
                    <a:cubicBezTo>
                      <a:pt x="40" y="59"/>
                      <a:pt x="20" y="78"/>
                      <a:pt x="20" y="97"/>
                    </a:cubicBezTo>
                    <a:cubicBezTo>
                      <a:pt x="20" y="116"/>
                      <a:pt x="0" y="136"/>
                      <a:pt x="0" y="136"/>
                    </a:cubicBezTo>
                    <a:cubicBezTo>
                      <a:pt x="0" y="116"/>
                      <a:pt x="20" y="116"/>
                      <a:pt x="20" y="9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32" name="Freeform 7"/>
              <p:cNvSpPr>
                <a:spLocks noChangeArrowheads="1"/>
              </p:cNvSpPr>
              <p:nvPr/>
            </p:nvSpPr>
            <p:spPr bwMode="auto">
              <a:xfrm>
                <a:off x="6665913" y="2728913"/>
                <a:ext cx="1587" cy="14287"/>
              </a:xfrm>
              <a:custGeom>
                <a:avLst/>
                <a:gdLst>
                  <a:gd name="T0" fmla="*/ 0 w 1"/>
                  <a:gd name="T1" fmla="*/ 20 h 41"/>
                  <a:gd name="T2" fmla="*/ 0 w 1"/>
                  <a:gd name="T3" fmla="*/ 20 h 41"/>
                  <a:gd name="T4" fmla="*/ 0 w 1"/>
                  <a:gd name="T5" fmla="*/ 20 h 41"/>
                  <a:gd name="T6" fmla="*/ 0 w 1"/>
                  <a:gd name="T7" fmla="*/ 0 h 41"/>
                  <a:gd name="T8" fmla="*/ 0 w 1"/>
                  <a:gd name="T9" fmla="*/ 40 h 41"/>
                  <a:gd name="T10" fmla="*/ 0 w 1"/>
                  <a:gd name="T11" fmla="*/ 20 h 41"/>
                </a:gdLst>
                <a:ahLst/>
                <a:cxnLst>
                  <a:cxn ang="0">
                    <a:pos x="T0" y="T1"/>
                  </a:cxn>
                  <a:cxn ang="0">
                    <a:pos x="T2" y="T3"/>
                  </a:cxn>
                  <a:cxn ang="0">
                    <a:pos x="T4" y="T5"/>
                  </a:cxn>
                  <a:cxn ang="0">
                    <a:pos x="T6" y="T7"/>
                  </a:cxn>
                  <a:cxn ang="0">
                    <a:pos x="T8" y="T9"/>
                  </a:cxn>
                  <a:cxn ang="0">
                    <a:pos x="T10" y="T11"/>
                  </a:cxn>
                </a:cxnLst>
                <a:rect l="0" t="0" r="r" b="b"/>
                <a:pathLst>
                  <a:path w="1" h="41">
                    <a:moveTo>
                      <a:pt x="0" y="20"/>
                    </a:moveTo>
                    <a:lnTo>
                      <a:pt x="0" y="20"/>
                    </a:lnTo>
                    <a:lnTo>
                      <a:pt x="0" y="20"/>
                    </a:lnTo>
                    <a:lnTo>
                      <a:pt x="0" y="0"/>
                    </a:lnTo>
                    <a:cubicBezTo>
                      <a:pt x="0" y="0"/>
                      <a:pt x="0" y="20"/>
                      <a:pt x="0" y="40"/>
                    </a:cubicBezTo>
                    <a:cubicBezTo>
                      <a:pt x="0" y="20"/>
                      <a:pt x="0" y="20"/>
                      <a:pt x="0" y="2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33" name="Freeform 8"/>
              <p:cNvSpPr>
                <a:spLocks noChangeArrowheads="1"/>
              </p:cNvSpPr>
              <p:nvPr/>
            </p:nvSpPr>
            <p:spPr bwMode="auto">
              <a:xfrm>
                <a:off x="6651625" y="2632075"/>
                <a:ext cx="1588" cy="20638"/>
              </a:xfrm>
              <a:custGeom>
                <a:avLst/>
                <a:gdLst>
                  <a:gd name="T0" fmla="*/ 0 w 1"/>
                  <a:gd name="T1" fmla="*/ 0 h 59"/>
                  <a:gd name="T2" fmla="*/ 0 w 1"/>
                  <a:gd name="T3" fmla="*/ 0 h 59"/>
                  <a:gd name="T4" fmla="*/ 0 w 1"/>
                  <a:gd name="T5" fmla="*/ 39 h 59"/>
                  <a:gd name="T6" fmla="*/ 0 w 1"/>
                  <a:gd name="T7" fmla="*/ 58 h 59"/>
                  <a:gd name="T8" fmla="*/ 0 w 1"/>
                  <a:gd name="T9" fmla="*/ 0 h 59"/>
                </a:gdLst>
                <a:ahLst/>
                <a:cxnLst>
                  <a:cxn ang="0">
                    <a:pos x="T0" y="T1"/>
                  </a:cxn>
                  <a:cxn ang="0">
                    <a:pos x="T2" y="T3"/>
                  </a:cxn>
                  <a:cxn ang="0">
                    <a:pos x="T4" y="T5"/>
                  </a:cxn>
                  <a:cxn ang="0">
                    <a:pos x="T6" y="T7"/>
                  </a:cxn>
                  <a:cxn ang="0">
                    <a:pos x="T8" y="T9"/>
                  </a:cxn>
                </a:cxnLst>
                <a:rect l="0" t="0" r="r" b="b"/>
                <a:pathLst>
                  <a:path w="1" h="59">
                    <a:moveTo>
                      <a:pt x="0" y="0"/>
                    </a:moveTo>
                    <a:lnTo>
                      <a:pt x="0" y="0"/>
                    </a:lnTo>
                    <a:cubicBezTo>
                      <a:pt x="0" y="0"/>
                      <a:pt x="0" y="20"/>
                      <a:pt x="0" y="39"/>
                    </a:cubicBezTo>
                    <a:cubicBezTo>
                      <a:pt x="0" y="58"/>
                      <a:pt x="0" y="58"/>
                      <a:pt x="0" y="58"/>
                    </a:cubicBezTo>
                    <a:cubicBezTo>
                      <a:pt x="0" y="39"/>
                      <a:pt x="0" y="2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34" name="Freeform 9"/>
              <p:cNvSpPr>
                <a:spLocks noChangeArrowheads="1"/>
              </p:cNvSpPr>
              <p:nvPr/>
            </p:nvSpPr>
            <p:spPr bwMode="auto">
              <a:xfrm>
                <a:off x="6651625" y="2520950"/>
                <a:ext cx="1588" cy="55563"/>
              </a:xfrm>
              <a:custGeom>
                <a:avLst/>
                <a:gdLst>
                  <a:gd name="T0" fmla="*/ 0 w 1"/>
                  <a:gd name="T1" fmla="*/ 0 h 156"/>
                  <a:gd name="T2" fmla="*/ 0 w 1"/>
                  <a:gd name="T3" fmla="*/ 0 h 156"/>
                  <a:gd name="T4" fmla="*/ 0 w 1"/>
                  <a:gd name="T5" fmla="*/ 116 h 156"/>
                  <a:gd name="T6" fmla="*/ 0 w 1"/>
                  <a:gd name="T7" fmla="*/ 155 h 156"/>
                  <a:gd name="T8" fmla="*/ 0 w 1"/>
                  <a:gd name="T9" fmla="*/ 155 h 156"/>
                  <a:gd name="T10" fmla="*/ 0 w 1"/>
                  <a:gd name="T11" fmla="*/ 0 h 156"/>
                </a:gdLst>
                <a:ahLst/>
                <a:cxnLst>
                  <a:cxn ang="0">
                    <a:pos x="T0" y="T1"/>
                  </a:cxn>
                  <a:cxn ang="0">
                    <a:pos x="T2" y="T3"/>
                  </a:cxn>
                  <a:cxn ang="0">
                    <a:pos x="T4" y="T5"/>
                  </a:cxn>
                  <a:cxn ang="0">
                    <a:pos x="T6" y="T7"/>
                  </a:cxn>
                  <a:cxn ang="0">
                    <a:pos x="T8" y="T9"/>
                  </a:cxn>
                  <a:cxn ang="0">
                    <a:pos x="T10" y="T11"/>
                  </a:cxn>
                </a:cxnLst>
                <a:rect l="0" t="0" r="r" b="b"/>
                <a:pathLst>
                  <a:path w="1" h="156">
                    <a:moveTo>
                      <a:pt x="0" y="0"/>
                    </a:moveTo>
                    <a:lnTo>
                      <a:pt x="0" y="0"/>
                    </a:lnTo>
                    <a:cubicBezTo>
                      <a:pt x="0" y="39"/>
                      <a:pt x="0" y="78"/>
                      <a:pt x="0" y="116"/>
                    </a:cubicBezTo>
                    <a:cubicBezTo>
                      <a:pt x="0" y="135"/>
                      <a:pt x="0" y="155"/>
                      <a:pt x="0" y="155"/>
                    </a:cubicBezTo>
                    <a:lnTo>
                      <a:pt x="0" y="155"/>
                    </a:lnTo>
                    <a:cubicBezTo>
                      <a:pt x="0" y="97"/>
                      <a:pt x="0" y="58"/>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35" name="Freeform 10"/>
              <p:cNvSpPr>
                <a:spLocks noChangeArrowheads="1"/>
              </p:cNvSpPr>
              <p:nvPr/>
            </p:nvSpPr>
            <p:spPr bwMode="auto">
              <a:xfrm>
                <a:off x="6651625" y="2562225"/>
                <a:ext cx="1588" cy="14288"/>
              </a:xfrm>
              <a:custGeom>
                <a:avLst/>
                <a:gdLst>
                  <a:gd name="T0" fmla="*/ 0 w 1"/>
                  <a:gd name="T1" fmla="*/ 0 h 40"/>
                  <a:gd name="T2" fmla="*/ 0 w 1"/>
                  <a:gd name="T3" fmla="*/ 0 h 40"/>
                  <a:gd name="T4" fmla="*/ 0 w 1"/>
                  <a:gd name="T5" fmla="*/ 39 h 40"/>
                  <a:gd name="T6" fmla="*/ 0 w 1"/>
                  <a:gd name="T7" fmla="*/ 39 h 40"/>
                  <a:gd name="T8" fmla="*/ 0 w 1"/>
                  <a:gd name="T9" fmla="*/ 0 h 40"/>
                </a:gdLst>
                <a:ahLst/>
                <a:cxnLst>
                  <a:cxn ang="0">
                    <a:pos x="T0" y="T1"/>
                  </a:cxn>
                  <a:cxn ang="0">
                    <a:pos x="T2" y="T3"/>
                  </a:cxn>
                  <a:cxn ang="0">
                    <a:pos x="T4" y="T5"/>
                  </a:cxn>
                  <a:cxn ang="0">
                    <a:pos x="T6" y="T7"/>
                  </a:cxn>
                  <a:cxn ang="0">
                    <a:pos x="T8" y="T9"/>
                  </a:cxn>
                </a:cxnLst>
                <a:rect l="0" t="0" r="r" b="b"/>
                <a:pathLst>
                  <a:path w="1" h="40">
                    <a:moveTo>
                      <a:pt x="0" y="0"/>
                    </a:moveTo>
                    <a:lnTo>
                      <a:pt x="0" y="0"/>
                    </a:lnTo>
                    <a:cubicBezTo>
                      <a:pt x="0" y="19"/>
                      <a:pt x="0" y="19"/>
                      <a:pt x="0" y="39"/>
                    </a:cubicBezTo>
                    <a:lnTo>
                      <a:pt x="0" y="39"/>
                    </a:lnTo>
                    <a:cubicBezTo>
                      <a:pt x="0" y="39"/>
                      <a:pt x="0" y="1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36" name="Freeform 11"/>
              <p:cNvSpPr>
                <a:spLocks noChangeArrowheads="1"/>
              </p:cNvSpPr>
              <p:nvPr/>
            </p:nvSpPr>
            <p:spPr bwMode="auto">
              <a:xfrm>
                <a:off x="6680200" y="2352675"/>
                <a:ext cx="7938" cy="20638"/>
              </a:xfrm>
              <a:custGeom>
                <a:avLst/>
                <a:gdLst>
                  <a:gd name="T0" fmla="*/ 19 w 20"/>
                  <a:gd name="T1" fmla="*/ 0 h 59"/>
                  <a:gd name="T2" fmla="*/ 19 w 20"/>
                  <a:gd name="T3" fmla="*/ 0 h 59"/>
                  <a:gd name="T4" fmla="*/ 0 w 20"/>
                  <a:gd name="T5" fmla="*/ 19 h 59"/>
                  <a:gd name="T6" fmla="*/ 0 w 20"/>
                  <a:gd name="T7" fmla="*/ 38 h 59"/>
                  <a:gd name="T8" fmla="*/ 0 w 20"/>
                  <a:gd name="T9" fmla="*/ 58 h 59"/>
                  <a:gd name="T10" fmla="*/ 0 w 20"/>
                  <a:gd name="T11" fmla="*/ 58 h 59"/>
                  <a:gd name="T12" fmla="*/ 19 w 20"/>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20" h="59">
                    <a:moveTo>
                      <a:pt x="19" y="0"/>
                    </a:moveTo>
                    <a:lnTo>
                      <a:pt x="19" y="0"/>
                    </a:lnTo>
                    <a:lnTo>
                      <a:pt x="0" y="19"/>
                    </a:lnTo>
                    <a:lnTo>
                      <a:pt x="0" y="38"/>
                    </a:lnTo>
                    <a:cubicBezTo>
                      <a:pt x="0" y="38"/>
                      <a:pt x="0" y="38"/>
                      <a:pt x="0" y="58"/>
                    </a:cubicBezTo>
                    <a:lnTo>
                      <a:pt x="0" y="58"/>
                    </a:lnTo>
                    <a:cubicBezTo>
                      <a:pt x="0" y="38"/>
                      <a:pt x="0" y="19"/>
                      <a:pt x="1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37" name="Freeform 12"/>
              <p:cNvSpPr>
                <a:spLocks noChangeArrowheads="1"/>
              </p:cNvSpPr>
              <p:nvPr/>
            </p:nvSpPr>
            <p:spPr bwMode="auto">
              <a:xfrm>
                <a:off x="6686550" y="235267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38" name="Freeform 13"/>
              <p:cNvSpPr>
                <a:spLocks noChangeArrowheads="1"/>
              </p:cNvSpPr>
              <p:nvPr/>
            </p:nvSpPr>
            <p:spPr bwMode="auto">
              <a:xfrm>
                <a:off x="7364413" y="1793875"/>
                <a:ext cx="14287" cy="1588"/>
              </a:xfrm>
              <a:custGeom>
                <a:avLst/>
                <a:gdLst>
                  <a:gd name="T0" fmla="*/ 20 w 40"/>
                  <a:gd name="T1" fmla="*/ 0 h 1"/>
                  <a:gd name="T2" fmla="*/ 20 w 40"/>
                  <a:gd name="T3" fmla="*/ 0 h 1"/>
                  <a:gd name="T4" fmla="*/ 20 w 40"/>
                  <a:gd name="T5" fmla="*/ 0 h 1"/>
                  <a:gd name="T6" fmla="*/ 20 w 40"/>
                  <a:gd name="T7" fmla="*/ 0 h 1"/>
                  <a:gd name="T8" fmla="*/ 20 w 40"/>
                  <a:gd name="T9" fmla="*/ 0 h 1"/>
                  <a:gd name="T10" fmla="*/ 20 w 40"/>
                  <a:gd name="T11" fmla="*/ 0 h 1"/>
                  <a:gd name="T12" fmla="*/ 20 w 40"/>
                  <a:gd name="T13" fmla="*/ 0 h 1"/>
                  <a:gd name="T14" fmla="*/ 39 w 40"/>
                  <a:gd name="T15" fmla="*/ 0 h 1"/>
                  <a:gd name="T16" fmla="*/ 39 w 40"/>
                  <a:gd name="T17" fmla="*/ 0 h 1"/>
                  <a:gd name="T18" fmla="*/ 39 w 40"/>
                  <a:gd name="T19" fmla="*/ 0 h 1"/>
                  <a:gd name="T20" fmla="*/ 39 w 40"/>
                  <a:gd name="T21" fmla="*/ 0 h 1"/>
                  <a:gd name="T22" fmla="*/ 20 w 40"/>
                  <a:gd name="T23" fmla="*/ 0 h 1"/>
                  <a:gd name="T24" fmla="*/ 0 w 40"/>
                  <a:gd name="T25" fmla="*/ 0 h 1"/>
                  <a:gd name="T26" fmla="*/ 20 w 40"/>
                  <a:gd name="T2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1">
                    <a:moveTo>
                      <a:pt x="20" y="0"/>
                    </a:moveTo>
                    <a:lnTo>
                      <a:pt x="20" y="0"/>
                    </a:lnTo>
                    <a:lnTo>
                      <a:pt x="20" y="0"/>
                    </a:lnTo>
                    <a:lnTo>
                      <a:pt x="20" y="0"/>
                    </a:lnTo>
                    <a:lnTo>
                      <a:pt x="20" y="0"/>
                    </a:lnTo>
                    <a:lnTo>
                      <a:pt x="20" y="0"/>
                    </a:lnTo>
                    <a:lnTo>
                      <a:pt x="20" y="0"/>
                    </a:lnTo>
                    <a:cubicBezTo>
                      <a:pt x="39" y="0"/>
                      <a:pt x="39" y="0"/>
                      <a:pt x="39" y="0"/>
                    </a:cubicBezTo>
                    <a:lnTo>
                      <a:pt x="39" y="0"/>
                    </a:lnTo>
                    <a:lnTo>
                      <a:pt x="39" y="0"/>
                    </a:lnTo>
                    <a:lnTo>
                      <a:pt x="39" y="0"/>
                    </a:lnTo>
                    <a:cubicBezTo>
                      <a:pt x="39" y="0"/>
                      <a:pt x="39" y="0"/>
                      <a:pt x="20" y="0"/>
                    </a:cubicBezTo>
                    <a:cubicBezTo>
                      <a:pt x="20" y="0"/>
                      <a:pt x="20" y="0"/>
                      <a:pt x="0" y="0"/>
                    </a:cubicBezTo>
                    <a:cubicBezTo>
                      <a:pt x="20" y="0"/>
                      <a:pt x="20" y="0"/>
                      <a:pt x="2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39" name="Freeform 14"/>
              <p:cNvSpPr>
                <a:spLocks noChangeArrowheads="1"/>
              </p:cNvSpPr>
              <p:nvPr/>
            </p:nvSpPr>
            <p:spPr bwMode="auto">
              <a:xfrm>
                <a:off x="7370763" y="1793875"/>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40" name="Freeform 15"/>
              <p:cNvSpPr>
                <a:spLocks noChangeArrowheads="1"/>
              </p:cNvSpPr>
              <p:nvPr/>
            </p:nvSpPr>
            <p:spPr bwMode="auto">
              <a:xfrm>
                <a:off x="7370763" y="1793875"/>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41" name="Freeform 16"/>
              <p:cNvSpPr>
                <a:spLocks noChangeArrowheads="1"/>
              </p:cNvSpPr>
              <p:nvPr/>
            </p:nvSpPr>
            <p:spPr bwMode="auto">
              <a:xfrm>
                <a:off x="7370763" y="1793875"/>
                <a:ext cx="14287" cy="1588"/>
              </a:xfrm>
              <a:custGeom>
                <a:avLst/>
                <a:gdLst>
                  <a:gd name="T0" fmla="*/ 19 w 40"/>
                  <a:gd name="T1" fmla="*/ 0 h 1"/>
                  <a:gd name="T2" fmla="*/ 19 w 40"/>
                  <a:gd name="T3" fmla="*/ 0 h 1"/>
                  <a:gd name="T4" fmla="*/ 19 w 40"/>
                  <a:gd name="T5" fmla="*/ 0 h 1"/>
                  <a:gd name="T6" fmla="*/ 19 w 40"/>
                  <a:gd name="T7" fmla="*/ 0 h 1"/>
                  <a:gd name="T8" fmla="*/ 39 w 40"/>
                  <a:gd name="T9" fmla="*/ 0 h 1"/>
                  <a:gd name="T10" fmla="*/ 39 w 40"/>
                  <a:gd name="T11" fmla="*/ 0 h 1"/>
                  <a:gd name="T12" fmla="*/ 39 w 40"/>
                  <a:gd name="T13" fmla="*/ 0 h 1"/>
                  <a:gd name="T14" fmla="*/ 39 w 40"/>
                  <a:gd name="T15" fmla="*/ 0 h 1"/>
                  <a:gd name="T16" fmla="*/ 19 w 40"/>
                  <a:gd name="T17" fmla="*/ 0 h 1"/>
                  <a:gd name="T18" fmla="*/ 19 w 40"/>
                  <a:gd name="T19" fmla="*/ 0 h 1"/>
                  <a:gd name="T20" fmla="*/ 19 w 40"/>
                  <a:gd name="T21" fmla="*/ 0 h 1"/>
                  <a:gd name="T22" fmla="*/ 19 w 40"/>
                  <a:gd name="T23" fmla="*/ 0 h 1"/>
                  <a:gd name="T24" fmla="*/ 0 w 40"/>
                  <a:gd name="T25" fmla="*/ 0 h 1"/>
                  <a:gd name="T26" fmla="*/ 19 w 40"/>
                  <a:gd name="T2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1">
                    <a:moveTo>
                      <a:pt x="19" y="0"/>
                    </a:moveTo>
                    <a:lnTo>
                      <a:pt x="19" y="0"/>
                    </a:lnTo>
                    <a:lnTo>
                      <a:pt x="19" y="0"/>
                    </a:lnTo>
                    <a:lnTo>
                      <a:pt x="19" y="0"/>
                    </a:lnTo>
                    <a:cubicBezTo>
                      <a:pt x="39" y="0"/>
                      <a:pt x="39" y="0"/>
                      <a:pt x="39" y="0"/>
                    </a:cubicBezTo>
                    <a:lnTo>
                      <a:pt x="39" y="0"/>
                    </a:lnTo>
                    <a:lnTo>
                      <a:pt x="39" y="0"/>
                    </a:lnTo>
                    <a:lnTo>
                      <a:pt x="39" y="0"/>
                    </a:lnTo>
                    <a:lnTo>
                      <a:pt x="19" y="0"/>
                    </a:lnTo>
                    <a:lnTo>
                      <a:pt x="19" y="0"/>
                    </a:lnTo>
                    <a:lnTo>
                      <a:pt x="19" y="0"/>
                    </a:lnTo>
                    <a:lnTo>
                      <a:pt x="19" y="0"/>
                    </a:lnTo>
                    <a:cubicBezTo>
                      <a:pt x="19" y="0"/>
                      <a:pt x="19" y="0"/>
                      <a:pt x="0" y="0"/>
                    </a:cubicBezTo>
                    <a:cubicBezTo>
                      <a:pt x="19" y="0"/>
                      <a:pt x="19" y="0"/>
                      <a:pt x="1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42" name="Freeform 17"/>
              <p:cNvSpPr>
                <a:spLocks noChangeArrowheads="1"/>
              </p:cNvSpPr>
              <p:nvPr/>
            </p:nvSpPr>
            <p:spPr bwMode="auto">
              <a:xfrm>
                <a:off x="7377113" y="1793875"/>
                <a:ext cx="14287" cy="1588"/>
              </a:xfrm>
              <a:custGeom>
                <a:avLst/>
                <a:gdLst>
                  <a:gd name="T0" fmla="*/ 0 w 40"/>
                  <a:gd name="T1" fmla="*/ 0 h 1"/>
                  <a:gd name="T2" fmla="*/ 0 w 40"/>
                  <a:gd name="T3" fmla="*/ 0 h 1"/>
                  <a:gd name="T4" fmla="*/ 20 w 40"/>
                  <a:gd name="T5" fmla="*/ 0 h 1"/>
                  <a:gd name="T6" fmla="*/ 20 w 40"/>
                  <a:gd name="T7" fmla="*/ 0 h 1"/>
                  <a:gd name="T8" fmla="*/ 20 w 40"/>
                  <a:gd name="T9" fmla="*/ 0 h 1"/>
                  <a:gd name="T10" fmla="*/ 20 w 40"/>
                  <a:gd name="T11" fmla="*/ 0 h 1"/>
                  <a:gd name="T12" fmla="*/ 20 w 40"/>
                  <a:gd name="T13" fmla="*/ 0 h 1"/>
                  <a:gd name="T14" fmla="*/ 20 w 40"/>
                  <a:gd name="T15" fmla="*/ 0 h 1"/>
                  <a:gd name="T16" fmla="*/ 20 w 40"/>
                  <a:gd name="T17" fmla="*/ 0 h 1"/>
                  <a:gd name="T18" fmla="*/ 39 w 40"/>
                  <a:gd name="T19" fmla="*/ 0 h 1"/>
                  <a:gd name="T20" fmla="*/ 20 w 40"/>
                  <a:gd name="T21" fmla="*/ 0 h 1"/>
                  <a:gd name="T22" fmla="*/ 0 w 40"/>
                  <a:gd name="T23"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1">
                    <a:moveTo>
                      <a:pt x="0" y="0"/>
                    </a:moveTo>
                    <a:lnTo>
                      <a:pt x="0" y="0"/>
                    </a:lnTo>
                    <a:cubicBezTo>
                      <a:pt x="20" y="0"/>
                      <a:pt x="20" y="0"/>
                      <a:pt x="20" y="0"/>
                    </a:cubicBezTo>
                    <a:lnTo>
                      <a:pt x="20" y="0"/>
                    </a:lnTo>
                    <a:lnTo>
                      <a:pt x="20" y="0"/>
                    </a:lnTo>
                    <a:lnTo>
                      <a:pt x="20" y="0"/>
                    </a:lnTo>
                    <a:lnTo>
                      <a:pt x="20" y="0"/>
                    </a:lnTo>
                    <a:lnTo>
                      <a:pt x="20" y="0"/>
                    </a:lnTo>
                    <a:lnTo>
                      <a:pt x="20" y="0"/>
                    </a:lnTo>
                    <a:lnTo>
                      <a:pt x="39" y="0"/>
                    </a:lnTo>
                    <a:cubicBezTo>
                      <a:pt x="20" y="0"/>
                      <a:pt x="20" y="0"/>
                      <a:pt x="20" y="0"/>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44" name="Freeform 18"/>
              <p:cNvSpPr>
                <a:spLocks noChangeArrowheads="1"/>
              </p:cNvSpPr>
              <p:nvPr/>
            </p:nvSpPr>
            <p:spPr bwMode="auto">
              <a:xfrm>
                <a:off x="7385050" y="179387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45" name="Freeform 19"/>
              <p:cNvSpPr>
                <a:spLocks noChangeArrowheads="1"/>
              </p:cNvSpPr>
              <p:nvPr/>
            </p:nvSpPr>
            <p:spPr bwMode="auto">
              <a:xfrm>
                <a:off x="7385050" y="1793875"/>
                <a:ext cx="7938" cy="1588"/>
              </a:xfrm>
              <a:custGeom>
                <a:avLst/>
                <a:gdLst>
                  <a:gd name="T0" fmla="*/ 0 w 20"/>
                  <a:gd name="T1" fmla="*/ 0 h 1"/>
                  <a:gd name="T2" fmla="*/ 0 w 20"/>
                  <a:gd name="T3" fmla="*/ 0 h 1"/>
                  <a:gd name="T4" fmla="*/ 19 w 20"/>
                  <a:gd name="T5" fmla="*/ 0 h 1"/>
                  <a:gd name="T6" fmla="*/ 19 w 20"/>
                  <a:gd name="T7" fmla="*/ 0 h 1"/>
                  <a:gd name="T8" fmla="*/ 0 w 20"/>
                  <a:gd name="T9" fmla="*/ 0 h 1"/>
                </a:gdLst>
                <a:ahLst/>
                <a:cxnLst>
                  <a:cxn ang="0">
                    <a:pos x="T0" y="T1"/>
                  </a:cxn>
                  <a:cxn ang="0">
                    <a:pos x="T2" y="T3"/>
                  </a:cxn>
                  <a:cxn ang="0">
                    <a:pos x="T4" y="T5"/>
                  </a:cxn>
                  <a:cxn ang="0">
                    <a:pos x="T6" y="T7"/>
                  </a:cxn>
                  <a:cxn ang="0">
                    <a:pos x="T8" y="T9"/>
                  </a:cxn>
                </a:cxnLst>
                <a:rect l="0" t="0" r="r" b="b"/>
                <a:pathLst>
                  <a:path w="20" h="1">
                    <a:moveTo>
                      <a:pt x="0" y="0"/>
                    </a:moveTo>
                    <a:lnTo>
                      <a:pt x="0" y="0"/>
                    </a:lnTo>
                    <a:cubicBezTo>
                      <a:pt x="19" y="0"/>
                      <a:pt x="19" y="0"/>
                      <a:pt x="19" y="0"/>
                    </a:cubicBezTo>
                    <a:lnTo>
                      <a:pt x="19" y="0"/>
                    </a:ln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46" name="Freeform 20"/>
              <p:cNvSpPr>
                <a:spLocks noChangeArrowheads="1"/>
              </p:cNvSpPr>
              <p:nvPr/>
            </p:nvSpPr>
            <p:spPr bwMode="auto">
              <a:xfrm>
                <a:off x="7385050" y="1793875"/>
                <a:ext cx="7938" cy="1588"/>
              </a:xfrm>
              <a:custGeom>
                <a:avLst/>
                <a:gdLst>
                  <a:gd name="T0" fmla="*/ 0 w 20"/>
                  <a:gd name="T1" fmla="*/ 0 h 1"/>
                  <a:gd name="T2" fmla="*/ 0 w 20"/>
                  <a:gd name="T3" fmla="*/ 0 h 1"/>
                  <a:gd name="T4" fmla="*/ 19 w 20"/>
                  <a:gd name="T5" fmla="*/ 0 h 1"/>
                  <a:gd name="T6" fmla="*/ 19 w 20"/>
                  <a:gd name="T7" fmla="*/ 0 h 1"/>
                  <a:gd name="T8" fmla="*/ 19 w 20"/>
                  <a:gd name="T9" fmla="*/ 0 h 1"/>
                  <a:gd name="T10" fmla="*/ 0 w 20"/>
                  <a:gd name="T11" fmla="*/ 0 h 1"/>
                </a:gdLst>
                <a:ahLst/>
                <a:cxnLst>
                  <a:cxn ang="0">
                    <a:pos x="T0" y="T1"/>
                  </a:cxn>
                  <a:cxn ang="0">
                    <a:pos x="T2" y="T3"/>
                  </a:cxn>
                  <a:cxn ang="0">
                    <a:pos x="T4" y="T5"/>
                  </a:cxn>
                  <a:cxn ang="0">
                    <a:pos x="T6" y="T7"/>
                  </a:cxn>
                  <a:cxn ang="0">
                    <a:pos x="T8" y="T9"/>
                  </a:cxn>
                  <a:cxn ang="0">
                    <a:pos x="T10" y="T11"/>
                  </a:cxn>
                </a:cxnLst>
                <a:rect l="0" t="0" r="r" b="b"/>
                <a:pathLst>
                  <a:path w="20" h="1">
                    <a:moveTo>
                      <a:pt x="0" y="0"/>
                    </a:moveTo>
                    <a:lnTo>
                      <a:pt x="0" y="0"/>
                    </a:lnTo>
                    <a:cubicBezTo>
                      <a:pt x="19" y="0"/>
                      <a:pt x="19" y="0"/>
                      <a:pt x="19" y="0"/>
                    </a:cubicBezTo>
                    <a:lnTo>
                      <a:pt x="19" y="0"/>
                    </a:lnTo>
                    <a:lnTo>
                      <a:pt x="19" y="0"/>
                    </a:ln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47" name="Freeform 21"/>
              <p:cNvSpPr>
                <a:spLocks noChangeArrowheads="1"/>
              </p:cNvSpPr>
              <p:nvPr/>
            </p:nvSpPr>
            <p:spPr bwMode="auto">
              <a:xfrm>
                <a:off x="7391400" y="179387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48" name="Freeform 22"/>
              <p:cNvSpPr>
                <a:spLocks noChangeArrowheads="1"/>
              </p:cNvSpPr>
              <p:nvPr/>
            </p:nvSpPr>
            <p:spPr bwMode="auto">
              <a:xfrm>
                <a:off x="7391400" y="179387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49" name="Freeform 23"/>
              <p:cNvSpPr>
                <a:spLocks noChangeArrowheads="1"/>
              </p:cNvSpPr>
              <p:nvPr/>
            </p:nvSpPr>
            <p:spPr bwMode="auto">
              <a:xfrm>
                <a:off x="7391400" y="179387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50" name="Freeform 24"/>
              <p:cNvSpPr>
                <a:spLocks noChangeArrowheads="1"/>
              </p:cNvSpPr>
              <p:nvPr/>
            </p:nvSpPr>
            <p:spPr bwMode="auto">
              <a:xfrm>
                <a:off x="7286625" y="2722563"/>
                <a:ext cx="20638" cy="49212"/>
              </a:xfrm>
              <a:custGeom>
                <a:avLst/>
                <a:gdLst>
                  <a:gd name="T0" fmla="*/ 58 w 59"/>
                  <a:gd name="T1" fmla="*/ 97 h 137"/>
                  <a:gd name="T2" fmla="*/ 58 w 59"/>
                  <a:gd name="T3" fmla="*/ 97 h 137"/>
                  <a:gd name="T4" fmla="*/ 58 w 59"/>
                  <a:gd name="T5" fmla="*/ 78 h 137"/>
                  <a:gd name="T6" fmla="*/ 58 w 59"/>
                  <a:gd name="T7" fmla="*/ 78 h 137"/>
                  <a:gd name="T8" fmla="*/ 58 w 59"/>
                  <a:gd name="T9" fmla="*/ 78 h 137"/>
                  <a:gd name="T10" fmla="*/ 58 w 59"/>
                  <a:gd name="T11" fmla="*/ 59 h 137"/>
                  <a:gd name="T12" fmla="*/ 39 w 59"/>
                  <a:gd name="T13" fmla="*/ 39 h 137"/>
                  <a:gd name="T14" fmla="*/ 39 w 59"/>
                  <a:gd name="T15" fmla="*/ 39 h 137"/>
                  <a:gd name="T16" fmla="*/ 20 w 59"/>
                  <a:gd name="T17" fmla="*/ 39 h 137"/>
                  <a:gd name="T18" fmla="*/ 20 w 59"/>
                  <a:gd name="T19" fmla="*/ 0 h 137"/>
                  <a:gd name="T20" fmla="*/ 0 w 59"/>
                  <a:gd name="T21" fmla="*/ 0 h 137"/>
                  <a:gd name="T22" fmla="*/ 0 w 59"/>
                  <a:gd name="T23" fmla="*/ 0 h 137"/>
                  <a:gd name="T24" fmla="*/ 0 w 59"/>
                  <a:gd name="T25" fmla="*/ 19 h 137"/>
                  <a:gd name="T26" fmla="*/ 0 w 59"/>
                  <a:gd name="T27" fmla="*/ 19 h 137"/>
                  <a:gd name="T28" fmla="*/ 0 w 59"/>
                  <a:gd name="T29" fmla="*/ 39 h 137"/>
                  <a:gd name="T30" fmla="*/ 0 w 59"/>
                  <a:gd name="T31" fmla="*/ 39 h 137"/>
                  <a:gd name="T32" fmla="*/ 0 w 59"/>
                  <a:gd name="T33" fmla="*/ 39 h 137"/>
                  <a:gd name="T34" fmla="*/ 0 w 59"/>
                  <a:gd name="T35" fmla="*/ 59 h 137"/>
                  <a:gd name="T36" fmla="*/ 0 w 59"/>
                  <a:gd name="T37" fmla="*/ 59 h 137"/>
                  <a:gd name="T38" fmla="*/ 0 w 59"/>
                  <a:gd name="T39" fmla="*/ 59 h 137"/>
                  <a:gd name="T40" fmla="*/ 0 w 59"/>
                  <a:gd name="T41" fmla="*/ 116 h 137"/>
                  <a:gd name="T42" fmla="*/ 20 w 59"/>
                  <a:gd name="T43" fmla="*/ 136 h 137"/>
                  <a:gd name="T44" fmla="*/ 58 w 59"/>
                  <a:gd name="T45" fmla="*/ 136 h 137"/>
                  <a:gd name="T46" fmla="*/ 58 w 59"/>
                  <a:gd name="T47" fmla="*/ 9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137">
                    <a:moveTo>
                      <a:pt x="58" y="97"/>
                    </a:moveTo>
                    <a:lnTo>
                      <a:pt x="58" y="97"/>
                    </a:lnTo>
                    <a:cubicBezTo>
                      <a:pt x="58" y="97"/>
                      <a:pt x="58" y="97"/>
                      <a:pt x="58" y="78"/>
                    </a:cubicBezTo>
                    <a:lnTo>
                      <a:pt x="58" y="78"/>
                    </a:lnTo>
                    <a:lnTo>
                      <a:pt x="58" y="78"/>
                    </a:lnTo>
                    <a:cubicBezTo>
                      <a:pt x="58" y="59"/>
                      <a:pt x="58" y="59"/>
                      <a:pt x="58" y="59"/>
                    </a:cubicBezTo>
                    <a:cubicBezTo>
                      <a:pt x="39" y="39"/>
                      <a:pt x="39" y="39"/>
                      <a:pt x="39" y="39"/>
                    </a:cubicBezTo>
                    <a:lnTo>
                      <a:pt x="39" y="39"/>
                    </a:lnTo>
                    <a:cubicBezTo>
                      <a:pt x="20" y="39"/>
                      <a:pt x="20" y="39"/>
                      <a:pt x="20" y="39"/>
                    </a:cubicBezTo>
                    <a:cubicBezTo>
                      <a:pt x="20" y="19"/>
                      <a:pt x="20" y="19"/>
                      <a:pt x="20" y="0"/>
                    </a:cubicBezTo>
                    <a:cubicBezTo>
                      <a:pt x="0" y="0"/>
                      <a:pt x="0" y="0"/>
                      <a:pt x="0" y="0"/>
                    </a:cubicBezTo>
                    <a:lnTo>
                      <a:pt x="0" y="0"/>
                    </a:lnTo>
                    <a:cubicBezTo>
                      <a:pt x="0" y="19"/>
                      <a:pt x="0" y="19"/>
                      <a:pt x="0" y="19"/>
                    </a:cubicBezTo>
                    <a:lnTo>
                      <a:pt x="0" y="19"/>
                    </a:lnTo>
                    <a:cubicBezTo>
                      <a:pt x="0" y="39"/>
                      <a:pt x="0" y="39"/>
                      <a:pt x="0" y="39"/>
                    </a:cubicBezTo>
                    <a:lnTo>
                      <a:pt x="0" y="39"/>
                    </a:lnTo>
                    <a:lnTo>
                      <a:pt x="0" y="39"/>
                    </a:lnTo>
                    <a:cubicBezTo>
                      <a:pt x="0" y="39"/>
                      <a:pt x="0" y="39"/>
                      <a:pt x="0" y="59"/>
                    </a:cubicBezTo>
                    <a:lnTo>
                      <a:pt x="0" y="59"/>
                    </a:lnTo>
                    <a:lnTo>
                      <a:pt x="0" y="59"/>
                    </a:lnTo>
                    <a:cubicBezTo>
                      <a:pt x="0" y="78"/>
                      <a:pt x="0" y="97"/>
                      <a:pt x="0" y="116"/>
                    </a:cubicBezTo>
                    <a:lnTo>
                      <a:pt x="20" y="136"/>
                    </a:lnTo>
                    <a:cubicBezTo>
                      <a:pt x="39" y="136"/>
                      <a:pt x="39" y="136"/>
                      <a:pt x="58" y="136"/>
                    </a:cubicBezTo>
                    <a:cubicBezTo>
                      <a:pt x="58" y="97"/>
                      <a:pt x="58" y="97"/>
                      <a:pt x="58" y="9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51" name="Freeform 25"/>
              <p:cNvSpPr>
                <a:spLocks noChangeArrowheads="1"/>
              </p:cNvSpPr>
              <p:nvPr/>
            </p:nvSpPr>
            <p:spPr bwMode="auto">
              <a:xfrm>
                <a:off x="7769225" y="3246438"/>
                <a:ext cx="34925" cy="20637"/>
              </a:xfrm>
              <a:custGeom>
                <a:avLst/>
                <a:gdLst>
                  <a:gd name="T0" fmla="*/ 78 w 98"/>
                  <a:gd name="T1" fmla="*/ 20 h 59"/>
                  <a:gd name="T2" fmla="*/ 78 w 98"/>
                  <a:gd name="T3" fmla="*/ 20 h 59"/>
                  <a:gd name="T4" fmla="*/ 97 w 98"/>
                  <a:gd name="T5" fmla="*/ 0 h 59"/>
                  <a:gd name="T6" fmla="*/ 78 w 98"/>
                  <a:gd name="T7" fmla="*/ 0 h 59"/>
                  <a:gd name="T8" fmla="*/ 58 w 98"/>
                  <a:gd name="T9" fmla="*/ 0 h 59"/>
                  <a:gd name="T10" fmla="*/ 58 w 98"/>
                  <a:gd name="T11" fmla="*/ 0 h 59"/>
                  <a:gd name="T12" fmla="*/ 58 w 98"/>
                  <a:gd name="T13" fmla="*/ 0 h 59"/>
                  <a:gd name="T14" fmla="*/ 58 w 98"/>
                  <a:gd name="T15" fmla="*/ 0 h 59"/>
                  <a:gd name="T16" fmla="*/ 58 w 98"/>
                  <a:gd name="T17" fmla="*/ 0 h 59"/>
                  <a:gd name="T18" fmla="*/ 58 w 98"/>
                  <a:gd name="T19" fmla="*/ 0 h 59"/>
                  <a:gd name="T20" fmla="*/ 58 w 98"/>
                  <a:gd name="T21" fmla="*/ 0 h 59"/>
                  <a:gd name="T22" fmla="*/ 39 w 98"/>
                  <a:gd name="T23" fmla="*/ 0 h 59"/>
                  <a:gd name="T24" fmla="*/ 39 w 98"/>
                  <a:gd name="T25" fmla="*/ 20 h 59"/>
                  <a:gd name="T26" fmla="*/ 19 w 98"/>
                  <a:gd name="T27" fmla="*/ 20 h 59"/>
                  <a:gd name="T28" fmla="*/ 19 w 98"/>
                  <a:gd name="T29" fmla="*/ 20 h 59"/>
                  <a:gd name="T30" fmla="*/ 19 w 98"/>
                  <a:gd name="T31" fmla="*/ 39 h 59"/>
                  <a:gd name="T32" fmla="*/ 19 w 98"/>
                  <a:gd name="T33" fmla="*/ 39 h 59"/>
                  <a:gd name="T34" fmla="*/ 19 w 98"/>
                  <a:gd name="T35" fmla="*/ 58 h 59"/>
                  <a:gd name="T36" fmla="*/ 0 w 98"/>
                  <a:gd name="T37" fmla="*/ 58 h 59"/>
                  <a:gd name="T38" fmla="*/ 0 w 98"/>
                  <a:gd name="T39" fmla="*/ 58 h 59"/>
                  <a:gd name="T40" fmla="*/ 0 w 98"/>
                  <a:gd name="T41" fmla="*/ 58 h 59"/>
                  <a:gd name="T42" fmla="*/ 19 w 98"/>
                  <a:gd name="T43" fmla="*/ 58 h 59"/>
                  <a:gd name="T44" fmla="*/ 19 w 98"/>
                  <a:gd name="T45" fmla="*/ 39 h 59"/>
                  <a:gd name="T46" fmla="*/ 19 w 98"/>
                  <a:gd name="T47" fmla="*/ 39 h 59"/>
                  <a:gd name="T48" fmla="*/ 39 w 98"/>
                  <a:gd name="T49" fmla="*/ 39 h 59"/>
                  <a:gd name="T50" fmla="*/ 58 w 98"/>
                  <a:gd name="T51" fmla="*/ 39 h 59"/>
                  <a:gd name="T52" fmla="*/ 58 w 98"/>
                  <a:gd name="T53" fmla="*/ 20 h 59"/>
                  <a:gd name="T54" fmla="*/ 78 w 98"/>
                  <a:gd name="T55"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8" h="59">
                    <a:moveTo>
                      <a:pt x="78" y="20"/>
                    </a:moveTo>
                    <a:lnTo>
                      <a:pt x="78" y="20"/>
                    </a:lnTo>
                    <a:lnTo>
                      <a:pt x="97" y="0"/>
                    </a:lnTo>
                    <a:lnTo>
                      <a:pt x="78" y="0"/>
                    </a:lnTo>
                    <a:cubicBezTo>
                      <a:pt x="78" y="0"/>
                      <a:pt x="78" y="0"/>
                      <a:pt x="58" y="0"/>
                    </a:cubicBezTo>
                    <a:lnTo>
                      <a:pt x="58" y="0"/>
                    </a:lnTo>
                    <a:lnTo>
                      <a:pt x="58" y="0"/>
                    </a:lnTo>
                    <a:lnTo>
                      <a:pt x="58" y="0"/>
                    </a:lnTo>
                    <a:lnTo>
                      <a:pt x="58" y="0"/>
                    </a:lnTo>
                    <a:lnTo>
                      <a:pt x="58" y="0"/>
                    </a:lnTo>
                    <a:lnTo>
                      <a:pt x="58" y="0"/>
                    </a:lnTo>
                    <a:cubicBezTo>
                      <a:pt x="39" y="0"/>
                      <a:pt x="39" y="0"/>
                      <a:pt x="39" y="0"/>
                    </a:cubicBezTo>
                    <a:cubicBezTo>
                      <a:pt x="39" y="20"/>
                      <a:pt x="39" y="20"/>
                      <a:pt x="39" y="20"/>
                    </a:cubicBezTo>
                    <a:cubicBezTo>
                      <a:pt x="19" y="20"/>
                      <a:pt x="19" y="20"/>
                      <a:pt x="19" y="20"/>
                    </a:cubicBezTo>
                    <a:lnTo>
                      <a:pt x="19" y="20"/>
                    </a:lnTo>
                    <a:cubicBezTo>
                      <a:pt x="19" y="39"/>
                      <a:pt x="19" y="39"/>
                      <a:pt x="19" y="39"/>
                    </a:cubicBezTo>
                    <a:lnTo>
                      <a:pt x="19" y="39"/>
                    </a:lnTo>
                    <a:cubicBezTo>
                      <a:pt x="19" y="39"/>
                      <a:pt x="19" y="39"/>
                      <a:pt x="19" y="58"/>
                    </a:cubicBezTo>
                    <a:lnTo>
                      <a:pt x="0" y="58"/>
                    </a:lnTo>
                    <a:lnTo>
                      <a:pt x="0" y="58"/>
                    </a:lnTo>
                    <a:lnTo>
                      <a:pt x="0" y="58"/>
                    </a:lnTo>
                    <a:cubicBezTo>
                      <a:pt x="19" y="58"/>
                      <a:pt x="19" y="58"/>
                      <a:pt x="19" y="58"/>
                    </a:cubicBezTo>
                    <a:cubicBezTo>
                      <a:pt x="19" y="58"/>
                      <a:pt x="19" y="58"/>
                      <a:pt x="19" y="39"/>
                    </a:cubicBezTo>
                    <a:lnTo>
                      <a:pt x="19" y="39"/>
                    </a:lnTo>
                    <a:cubicBezTo>
                      <a:pt x="39" y="39"/>
                      <a:pt x="39" y="39"/>
                      <a:pt x="39" y="39"/>
                    </a:cubicBezTo>
                    <a:cubicBezTo>
                      <a:pt x="39" y="39"/>
                      <a:pt x="39" y="39"/>
                      <a:pt x="58" y="39"/>
                    </a:cubicBezTo>
                    <a:lnTo>
                      <a:pt x="58" y="20"/>
                    </a:lnTo>
                    <a:lnTo>
                      <a:pt x="78" y="2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52" name="Freeform 26"/>
              <p:cNvSpPr>
                <a:spLocks noChangeArrowheads="1"/>
              </p:cNvSpPr>
              <p:nvPr/>
            </p:nvSpPr>
            <p:spPr bwMode="auto">
              <a:xfrm>
                <a:off x="7804150" y="3238500"/>
                <a:ext cx="14288" cy="7938"/>
              </a:xfrm>
              <a:custGeom>
                <a:avLst/>
                <a:gdLst>
                  <a:gd name="T0" fmla="*/ 19 w 40"/>
                  <a:gd name="T1" fmla="*/ 20 h 21"/>
                  <a:gd name="T2" fmla="*/ 19 w 40"/>
                  <a:gd name="T3" fmla="*/ 20 h 21"/>
                  <a:gd name="T4" fmla="*/ 19 w 40"/>
                  <a:gd name="T5" fmla="*/ 0 h 21"/>
                  <a:gd name="T6" fmla="*/ 19 w 40"/>
                  <a:gd name="T7" fmla="*/ 0 h 21"/>
                  <a:gd name="T8" fmla="*/ 19 w 40"/>
                  <a:gd name="T9" fmla="*/ 0 h 21"/>
                  <a:gd name="T10" fmla="*/ 19 w 40"/>
                  <a:gd name="T11" fmla="*/ 0 h 21"/>
                  <a:gd name="T12" fmla="*/ 39 w 40"/>
                  <a:gd name="T13" fmla="*/ 0 h 21"/>
                  <a:gd name="T14" fmla="*/ 39 w 40"/>
                  <a:gd name="T15" fmla="*/ 0 h 21"/>
                  <a:gd name="T16" fmla="*/ 39 w 40"/>
                  <a:gd name="T17" fmla="*/ 0 h 21"/>
                  <a:gd name="T18" fmla="*/ 19 w 40"/>
                  <a:gd name="T19" fmla="*/ 0 h 21"/>
                  <a:gd name="T20" fmla="*/ 19 w 40"/>
                  <a:gd name="T21" fmla="*/ 0 h 21"/>
                  <a:gd name="T22" fmla="*/ 19 w 40"/>
                  <a:gd name="T23" fmla="*/ 0 h 21"/>
                  <a:gd name="T24" fmla="*/ 19 w 40"/>
                  <a:gd name="T25" fmla="*/ 0 h 21"/>
                  <a:gd name="T26" fmla="*/ 19 w 40"/>
                  <a:gd name="T27" fmla="*/ 0 h 21"/>
                  <a:gd name="T28" fmla="*/ 19 w 40"/>
                  <a:gd name="T29" fmla="*/ 0 h 21"/>
                  <a:gd name="T30" fmla="*/ 19 w 40"/>
                  <a:gd name="T31" fmla="*/ 20 h 21"/>
                  <a:gd name="T32" fmla="*/ 0 w 40"/>
                  <a:gd name="T33" fmla="*/ 20 h 21"/>
                  <a:gd name="T34" fmla="*/ 19 w 40"/>
                  <a:gd name="T35"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21">
                    <a:moveTo>
                      <a:pt x="19" y="20"/>
                    </a:moveTo>
                    <a:lnTo>
                      <a:pt x="19" y="20"/>
                    </a:lnTo>
                    <a:cubicBezTo>
                      <a:pt x="19" y="0"/>
                      <a:pt x="19" y="0"/>
                      <a:pt x="19" y="0"/>
                    </a:cubicBezTo>
                    <a:lnTo>
                      <a:pt x="19" y="0"/>
                    </a:lnTo>
                    <a:lnTo>
                      <a:pt x="19" y="0"/>
                    </a:lnTo>
                    <a:lnTo>
                      <a:pt x="19" y="0"/>
                    </a:lnTo>
                    <a:cubicBezTo>
                      <a:pt x="39" y="0"/>
                      <a:pt x="39" y="0"/>
                      <a:pt x="39" y="0"/>
                    </a:cubicBezTo>
                    <a:lnTo>
                      <a:pt x="39" y="0"/>
                    </a:lnTo>
                    <a:lnTo>
                      <a:pt x="39" y="0"/>
                    </a:lnTo>
                    <a:cubicBezTo>
                      <a:pt x="19" y="0"/>
                      <a:pt x="19" y="0"/>
                      <a:pt x="19" y="0"/>
                    </a:cubicBezTo>
                    <a:lnTo>
                      <a:pt x="19" y="0"/>
                    </a:lnTo>
                    <a:lnTo>
                      <a:pt x="19" y="0"/>
                    </a:lnTo>
                    <a:lnTo>
                      <a:pt x="19" y="0"/>
                    </a:lnTo>
                    <a:lnTo>
                      <a:pt x="19" y="0"/>
                    </a:lnTo>
                    <a:lnTo>
                      <a:pt x="19" y="0"/>
                    </a:lnTo>
                    <a:cubicBezTo>
                      <a:pt x="19" y="0"/>
                      <a:pt x="19" y="0"/>
                      <a:pt x="19" y="20"/>
                    </a:cubicBezTo>
                    <a:cubicBezTo>
                      <a:pt x="0" y="20"/>
                      <a:pt x="0" y="20"/>
                      <a:pt x="0" y="20"/>
                    </a:cubicBezTo>
                    <a:cubicBezTo>
                      <a:pt x="19" y="20"/>
                      <a:pt x="19" y="20"/>
                      <a:pt x="19" y="2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53" name="Freeform 27"/>
              <p:cNvSpPr>
                <a:spLocks noChangeArrowheads="1"/>
              </p:cNvSpPr>
              <p:nvPr/>
            </p:nvSpPr>
            <p:spPr bwMode="auto">
              <a:xfrm>
                <a:off x="7789863" y="3238500"/>
                <a:ext cx="7937" cy="7938"/>
              </a:xfrm>
              <a:custGeom>
                <a:avLst/>
                <a:gdLst>
                  <a:gd name="T0" fmla="*/ 0 w 21"/>
                  <a:gd name="T1" fmla="*/ 0 h 21"/>
                  <a:gd name="T2" fmla="*/ 0 w 21"/>
                  <a:gd name="T3" fmla="*/ 0 h 21"/>
                  <a:gd name="T4" fmla="*/ 20 w 21"/>
                  <a:gd name="T5" fmla="*/ 0 h 21"/>
                  <a:gd name="T6" fmla="*/ 20 w 21"/>
                  <a:gd name="T7" fmla="*/ 0 h 21"/>
                  <a:gd name="T8" fmla="*/ 0 w 21"/>
                  <a:gd name="T9" fmla="*/ 0 h 21"/>
                  <a:gd name="T10" fmla="*/ 0 w 21"/>
                  <a:gd name="T11" fmla="*/ 20 h 21"/>
                  <a:gd name="T12" fmla="*/ 0 w 21"/>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1" h="21">
                    <a:moveTo>
                      <a:pt x="0" y="0"/>
                    </a:moveTo>
                    <a:lnTo>
                      <a:pt x="0" y="0"/>
                    </a:lnTo>
                    <a:cubicBezTo>
                      <a:pt x="0" y="0"/>
                      <a:pt x="0" y="0"/>
                      <a:pt x="20" y="0"/>
                    </a:cubicBezTo>
                    <a:lnTo>
                      <a:pt x="20" y="0"/>
                    </a:lnTo>
                    <a:lnTo>
                      <a:pt x="0" y="0"/>
                    </a:lnTo>
                    <a:cubicBezTo>
                      <a:pt x="0" y="0"/>
                      <a:pt x="0" y="0"/>
                      <a:pt x="0" y="20"/>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54" name="Freeform 28"/>
              <p:cNvSpPr>
                <a:spLocks noChangeArrowheads="1"/>
              </p:cNvSpPr>
              <p:nvPr/>
            </p:nvSpPr>
            <p:spPr bwMode="auto">
              <a:xfrm>
                <a:off x="7818438" y="3232150"/>
                <a:ext cx="77787" cy="49213"/>
              </a:xfrm>
              <a:custGeom>
                <a:avLst/>
                <a:gdLst>
                  <a:gd name="T0" fmla="*/ 193 w 214"/>
                  <a:gd name="T1" fmla="*/ 39 h 137"/>
                  <a:gd name="T2" fmla="*/ 193 w 214"/>
                  <a:gd name="T3" fmla="*/ 39 h 137"/>
                  <a:gd name="T4" fmla="*/ 213 w 214"/>
                  <a:gd name="T5" fmla="*/ 19 h 137"/>
                  <a:gd name="T6" fmla="*/ 193 w 214"/>
                  <a:gd name="T7" fmla="*/ 19 h 137"/>
                  <a:gd name="T8" fmla="*/ 213 w 214"/>
                  <a:gd name="T9" fmla="*/ 0 h 137"/>
                  <a:gd name="T10" fmla="*/ 213 w 214"/>
                  <a:gd name="T11" fmla="*/ 19 h 137"/>
                  <a:gd name="T12" fmla="*/ 174 w 214"/>
                  <a:gd name="T13" fmla="*/ 39 h 137"/>
                  <a:gd name="T14" fmla="*/ 97 w 214"/>
                  <a:gd name="T15" fmla="*/ 78 h 137"/>
                  <a:gd name="T16" fmla="*/ 58 w 214"/>
                  <a:gd name="T17" fmla="*/ 97 h 137"/>
                  <a:gd name="T18" fmla="*/ 19 w 214"/>
                  <a:gd name="T19" fmla="*/ 117 h 137"/>
                  <a:gd name="T20" fmla="*/ 19 w 214"/>
                  <a:gd name="T21" fmla="*/ 117 h 137"/>
                  <a:gd name="T22" fmla="*/ 19 w 214"/>
                  <a:gd name="T23" fmla="*/ 117 h 137"/>
                  <a:gd name="T24" fmla="*/ 19 w 214"/>
                  <a:gd name="T25" fmla="*/ 117 h 137"/>
                  <a:gd name="T26" fmla="*/ 19 w 214"/>
                  <a:gd name="T27" fmla="*/ 117 h 137"/>
                  <a:gd name="T28" fmla="*/ 19 w 214"/>
                  <a:gd name="T29" fmla="*/ 117 h 137"/>
                  <a:gd name="T30" fmla="*/ 19 w 214"/>
                  <a:gd name="T31" fmla="*/ 117 h 137"/>
                  <a:gd name="T32" fmla="*/ 19 w 214"/>
                  <a:gd name="T33" fmla="*/ 117 h 137"/>
                  <a:gd name="T34" fmla="*/ 0 w 214"/>
                  <a:gd name="T35" fmla="*/ 136 h 137"/>
                  <a:gd name="T36" fmla="*/ 0 w 214"/>
                  <a:gd name="T37" fmla="*/ 136 h 137"/>
                  <a:gd name="T38" fmla="*/ 0 w 214"/>
                  <a:gd name="T39" fmla="*/ 136 h 137"/>
                  <a:gd name="T40" fmla="*/ 0 w 214"/>
                  <a:gd name="T41" fmla="*/ 136 h 137"/>
                  <a:gd name="T42" fmla="*/ 0 w 214"/>
                  <a:gd name="T43" fmla="*/ 136 h 137"/>
                  <a:gd name="T44" fmla="*/ 193 w 214"/>
                  <a:gd name="T45" fmla="*/ 3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4" h="137">
                    <a:moveTo>
                      <a:pt x="193" y="39"/>
                    </a:moveTo>
                    <a:lnTo>
                      <a:pt x="193" y="39"/>
                    </a:lnTo>
                    <a:cubicBezTo>
                      <a:pt x="193" y="39"/>
                      <a:pt x="193" y="19"/>
                      <a:pt x="213" y="19"/>
                    </a:cubicBezTo>
                    <a:cubicBezTo>
                      <a:pt x="193" y="19"/>
                      <a:pt x="193" y="19"/>
                      <a:pt x="193" y="19"/>
                    </a:cubicBezTo>
                    <a:cubicBezTo>
                      <a:pt x="213" y="19"/>
                      <a:pt x="213" y="19"/>
                      <a:pt x="213" y="0"/>
                    </a:cubicBezTo>
                    <a:cubicBezTo>
                      <a:pt x="213" y="19"/>
                      <a:pt x="213" y="19"/>
                      <a:pt x="213" y="19"/>
                    </a:cubicBezTo>
                    <a:cubicBezTo>
                      <a:pt x="193" y="19"/>
                      <a:pt x="193" y="19"/>
                      <a:pt x="174" y="39"/>
                    </a:cubicBezTo>
                    <a:cubicBezTo>
                      <a:pt x="155" y="39"/>
                      <a:pt x="135" y="59"/>
                      <a:pt x="97" y="78"/>
                    </a:cubicBezTo>
                    <a:cubicBezTo>
                      <a:pt x="58" y="97"/>
                      <a:pt x="58" y="97"/>
                      <a:pt x="58" y="97"/>
                    </a:cubicBezTo>
                    <a:cubicBezTo>
                      <a:pt x="38" y="117"/>
                      <a:pt x="38" y="117"/>
                      <a:pt x="19" y="117"/>
                    </a:cubicBezTo>
                    <a:lnTo>
                      <a:pt x="19" y="117"/>
                    </a:lnTo>
                    <a:lnTo>
                      <a:pt x="19" y="117"/>
                    </a:lnTo>
                    <a:lnTo>
                      <a:pt x="19" y="117"/>
                    </a:lnTo>
                    <a:lnTo>
                      <a:pt x="19" y="117"/>
                    </a:lnTo>
                    <a:lnTo>
                      <a:pt x="19" y="117"/>
                    </a:lnTo>
                    <a:lnTo>
                      <a:pt x="19" y="117"/>
                    </a:lnTo>
                    <a:lnTo>
                      <a:pt x="19" y="117"/>
                    </a:lnTo>
                    <a:lnTo>
                      <a:pt x="0" y="136"/>
                    </a:lnTo>
                    <a:lnTo>
                      <a:pt x="0" y="136"/>
                    </a:lnTo>
                    <a:lnTo>
                      <a:pt x="0" y="136"/>
                    </a:lnTo>
                    <a:lnTo>
                      <a:pt x="0" y="136"/>
                    </a:lnTo>
                    <a:lnTo>
                      <a:pt x="0" y="136"/>
                    </a:lnTo>
                    <a:cubicBezTo>
                      <a:pt x="116" y="78"/>
                      <a:pt x="174" y="39"/>
                      <a:pt x="193" y="3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55" name="Freeform 29"/>
              <p:cNvSpPr>
                <a:spLocks noChangeArrowheads="1"/>
              </p:cNvSpPr>
              <p:nvPr/>
            </p:nvSpPr>
            <p:spPr bwMode="auto">
              <a:xfrm>
                <a:off x="7804150" y="3287713"/>
                <a:ext cx="7938" cy="1587"/>
              </a:xfrm>
              <a:custGeom>
                <a:avLst/>
                <a:gdLst>
                  <a:gd name="T0" fmla="*/ 0 w 20"/>
                  <a:gd name="T1" fmla="*/ 0 h 1"/>
                  <a:gd name="T2" fmla="*/ 0 w 20"/>
                  <a:gd name="T3" fmla="*/ 0 h 1"/>
                  <a:gd name="T4" fmla="*/ 0 w 20"/>
                  <a:gd name="T5" fmla="*/ 0 h 1"/>
                  <a:gd name="T6" fmla="*/ 19 w 20"/>
                  <a:gd name="T7" fmla="*/ 0 h 1"/>
                  <a:gd name="T8" fmla="*/ 0 w 20"/>
                  <a:gd name="T9" fmla="*/ 0 h 1"/>
                </a:gdLst>
                <a:ahLst/>
                <a:cxnLst>
                  <a:cxn ang="0">
                    <a:pos x="T0" y="T1"/>
                  </a:cxn>
                  <a:cxn ang="0">
                    <a:pos x="T2" y="T3"/>
                  </a:cxn>
                  <a:cxn ang="0">
                    <a:pos x="T4" y="T5"/>
                  </a:cxn>
                  <a:cxn ang="0">
                    <a:pos x="T6" y="T7"/>
                  </a:cxn>
                  <a:cxn ang="0">
                    <a:pos x="T8" y="T9"/>
                  </a:cxn>
                </a:cxnLst>
                <a:rect l="0" t="0" r="r" b="b"/>
                <a:pathLst>
                  <a:path w="20" h="1">
                    <a:moveTo>
                      <a:pt x="0" y="0"/>
                    </a:moveTo>
                    <a:lnTo>
                      <a:pt x="0" y="0"/>
                    </a:lnTo>
                    <a:lnTo>
                      <a:pt x="0" y="0"/>
                    </a:lnTo>
                    <a:lnTo>
                      <a:pt x="19" y="0"/>
                    </a:ln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56" name="Freeform 30"/>
              <p:cNvSpPr>
                <a:spLocks noChangeArrowheads="1"/>
              </p:cNvSpPr>
              <p:nvPr/>
            </p:nvSpPr>
            <p:spPr bwMode="auto">
              <a:xfrm>
                <a:off x="7894638" y="3182938"/>
                <a:ext cx="63500" cy="55562"/>
              </a:xfrm>
              <a:custGeom>
                <a:avLst/>
                <a:gdLst>
                  <a:gd name="T0" fmla="*/ 97 w 176"/>
                  <a:gd name="T1" fmla="*/ 78 h 156"/>
                  <a:gd name="T2" fmla="*/ 97 w 176"/>
                  <a:gd name="T3" fmla="*/ 78 h 156"/>
                  <a:gd name="T4" fmla="*/ 116 w 176"/>
                  <a:gd name="T5" fmla="*/ 78 h 156"/>
                  <a:gd name="T6" fmla="*/ 116 w 176"/>
                  <a:gd name="T7" fmla="*/ 78 h 156"/>
                  <a:gd name="T8" fmla="*/ 116 w 176"/>
                  <a:gd name="T9" fmla="*/ 78 h 156"/>
                  <a:gd name="T10" fmla="*/ 116 w 176"/>
                  <a:gd name="T11" fmla="*/ 78 h 156"/>
                  <a:gd name="T12" fmla="*/ 116 w 176"/>
                  <a:gd name="T13" fmla="*/ 78 h 156"/>
                  <a:gd name="T14" fmla="*/ 97 w 176"/>
                  <a:gd name="T15" fmla="*/ 78 h 156"/>
                  <a:gd name="T16" fmla="*/ 136 w 176"/>
                  <a:gd name="T17" fmla="*/ 39 h 156"/>
                  <a:gd name="T18" fmla="*/ 116 w 176"/>
                  <a:gd name="T19" fmla="*/ 59 h 156"/>
                  <a:gd name="T20" fmla="*/ 155 w 176"/>
                  <a:gd name="T21" fmla="*/ 39 h 156"/>
                  <a:gd name="T22" fmla="*/ 155 w 176"/>
                  <a:gd name="T23" fmla="*/ 39 h 156"/>
                  <a:gd name="T24" fmla="*/ 175 w 176"/>
                  <a:gd name="T25" fmla="*/ 0 h 156"/>
                  <a:gd name="T26" fmla="*/ 175 w 176"/>
                  <a:gd name="T27" fmla="*/ 0 h 156"/>
                  <a:gd name="T28" fmla="*/ 175 w 176"/>
                  <a:gd name="T29" fmla="*/ 20 h 156"/>
                  <a:gd name="T30" fmla="*/ 97 w 176"/>
                  <a:gd name="T31" fmla="*/ 78 h 156"/>
                  <a:gd name="T32" fmla="*/ 58 w 176"/>
                  <a:gd name="T33" fmla="*/ 98 h 156"/>
                  <a:gd name="T34" fmla="*/ 58 w 176"/>
                  <a:gd name="T35" fmla="*/ 117 h 156"/>
                  <a:gd name="T36" fmla="*/ 39 w 176"/>
                  <a:gd name="T37" fmla="*/ 117 h 156"/>
                  <a:gd name="T38" fmla="*/ 39 w 176"/>
                  <a:gd name="T39" fmla="*/ 136 h 156"/>
                  <a:gd name="T40" fmla="*/ 39 w 176"/>
                  <a:gd name="T41" fmla="*/ 117 h 156"/>
                  <a:gd name="T42" fmla="*/ 0 w 176"/>
                  <a:gd name="T43" fmla="*/ 155 h 156"/>
                  <a:gd name="T44" fmla="*/ 0 w 176"/>
                  <a:gd name="T45" fmla="*/ 155 h 156"/>
                  <a:gd name="T46" fmla="*/ 58 w 176"/>
                  <a:gd name="T47" fmla="*/ 117 h 156"/>
                  <a:gd name="T48" fmla="*/ 77 w 176"/>
                  <a:gd name="T49" fmla="*/ 117 h 156"/>
                  <a:gd name="T50" fmla="*/ 77 w 176"/>
                  <a:gd name="T51" fmla="*/ 117 h 156"/>
                  <a:gd name="T52" fmla="*/ 77 w 176"/>
                  <a:gd name="T53" fmla="*/ 117 h 156"/>
                  <a:gd name="T54" fmla="*/ 97 w 176"/>
                  <a:gd name="T55" fmla="*/ 98 h 156"/>
                  <a:gd name="T56" fmla="*/ 97 w 176"/>
                  <a:gd name="T57" fmla="*/ 98 h 156"/>
                  <a:gd name="T58" fmla="*/ 97 w 176"/>
                  <a:gd name="T59" fmla="*/ 7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6" h="156">
                    <a:moveTo>
                      <a:pt x="97" y="78"/>
                    </a:moveTo>
                    <a:lnTo>
                      <a:pt x="97" y="78"/>
                    </a:lnTo>
                    <a:cubicBezTo>
                      <a:pt x="116" y="78"/>
                      <a:pt x="116" y="78"/>
                      <a:pt x="116" y="78"/>
                    </a:cubicBezTo>
                    <a:lnTo>
                      <a:pt x="116" y="78"/>
                    </a:lnTo>
                    <a:lnTo>
                      <a:pt x="116" y="78"/>
                    </a:lnTo>
                    <a:lnTo>
                      <a:pt x="116" y="78"/>
                    </a:lnTo>
                    <a:lnTo>
                      <a:pt x="116" y="78"/>
                    </a:lnTo>
                    <a:cubicBezTo>
                      <a:pt x="97" y="78"/>
                      <a:pt x="97" y="78"/>
                      <a:pt x="97" y="78"/>
                    </a:cubicBezTo>
                    <a:cubicBezTo>
                      <a:pt x="136" y="59"/>
                      <a:pt x="136" y="59"/>
                      <a:pt x="136" y="39"/>
                    </a:cubicBezTo>
                    <a:cubicBezTo>
                      <a:pt x="136" y="59"/>
                      <a:pt x="136" y="59"/>
                      <a:pt x="116" y="59"/>
                    </a:cubicBezTo>
                    <a:cubicBezTo>
                      <a:pt x="136" y="59"/>
                      <a:pt x="136" y="39"/>
                      <a:pt x="155" y="39"/>
                    </a:cubicBezTo>
                    <a:lnTo>
                      <a:pt x="155" y="39"/>
                    </a:lnTo>
                    <a:cubicBezTo>
                      <a:pt x="175" y="0"/>
                      <a:pt x="175" y="0"/>
                      <a:pt x="175" y="0"/>
                    </a:cubicBezTo>
                    <a:lnTo>
                      <a:pt x="175" y="0"/>
                    </a:lnTo>
                    <a:lnTo>
                      <a:pt x="175" y="20"/>
                    </a:lnTo>
                    <a:cubicBezTo>
                      <a:pt x="116" y="59"/>
                      <a:pt x="116" y="59"/>
                      <a:pt x="97" y="78"/>
                    </a:cubicBezTo>
                    <a:cubicBezTo>
                      <a:pt x="77" y="98"/>
                      <a:pt x="77" y="98"/>
                      <a:pt x="58" y="98"/>
                    </a:cubicBezTo>
                    <a:lnTo>
                      <a:pt x="58" y="117"/>
                    </a:lnTo>
                    <a:lnTo>
                      <a:pt x="39" y="117"/>
                    </a:lnTo>
                    <a:cubicBezTo>
                      <a:pt x="39" y="136"/>
                      <a:pt x="39" y="136"/>
                      <a:pt x="39" y="136"/>
                    </a:cubicBezTo>
                    <a:cubicBezTo>
                      <a:pt x="39" y="136"/>
                      <a:pt x="39" y="136"/>
                      <a:pt x="39" y="117"/>
                    </a:cubicBezTo>
                    <a:cubicBezTo>
                      <a:pt x="20" y="136"/>
                      <a:pt x="0" y="155"/>
                      <a:pt x="0" y="155"/>
                    </a:cubicBezTo>
                    <a:lnTo>
                      <a:pt x="0" y="155"/>
                    </a:lnTo>
                    <a:cubicBezTo>
                      <a:pt x="20" y="136"/>
                      <a:pt x="39" y="136"/>
                      <a:pt x="58" y="117"/>
                    </a:cubicBezTo>
                    <a:cubicBezTo>
                      <a:pt x="77" y="117"/>
                      <a:pt x="77" y="117"/>
                      <a:pt x="77" y="117"/>
                    </a:cubicBezTo>
                    <a:lnTo>
                      <a:pt x="77" y="117"/>
                    </a:lnTo>
                    <a:lnTo>
                      <a:pt x="77" y="117"/>
                    </a:lnTo>
                    <a:cubicBezTo>
                      <a:pt x="77" y="98"/>
                      <a:pt x="97" y="98"/>
                      <a:pt x="97" y="98"/>
                    </a:cubicBezTo>
                    <a:lnTo>
                      <a:pt x="97" y="98"/>
                    </a:lnTo>
                    <a:cubicBezTo>
                      <a:pt x="97" y="78"/>
                      <a:pt x="97" y="78"/>
                      <a:pt x="97" y="7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57" name="Freeform 31"/>
              <p:cNvSpPr>
                <a:spLocks noChangeArrowheads="1"/>
              </p:cNvSpPr>
              <p:nvPr/>
            </p:nvSpPr>
            <p:spPr bwMode="auto">
              <a:xfrm>
                <a:off x="8040688" y="3051175"/>
                <a:ext cx="7937" cy="20638"/>
              </a:xfrm>
              <a:custGeom>
                <a:avLst/>
                <a:gdLst>
                  <a:gd name="T0" fmla="*/ 0 w 21"/>
                  <a:gd name="T1" fmla="*/ 57 h 58"/>
                  <a:gd name="T2" fmla="*/ 0 w 21"/>
                  <a:gd name="T3" fmla="*/ 57 h 58"/>
                  <a:gd name="T4" fmla="*/ 20 w 21"/>
                  <a:gd name="T5" fmla="*/ 38 h 58"/>
                  <a:gd name="T6" fmla="*/ 20 w 21"/>
                  <a:gd name="T7" fmla="*/ 38 h 58"/>
                  <a:gd name="T8" fmla="*/ 20 w 21"/>
                  <a:gd name="T9" fmla="*/ 38 h 58"/>
                  <a:gd name="T10" fmla="*/ 20 w 21"/>
                  <a:gd name="T11" fmla="*/ 38 h 58"/>
                  <a:gd name="T12" fmla="*/ 20 w 21"/>
                  <a:gd name="T13" fmla="*/ 19 h 58"/>
                  <a:gd name="T14" fmla="*/ 20 w 21"/>
                  <a:gd name="T15" fmla="*/ 0 h 58"/>
                  <a:gd name="T16" fmla="*/ 20 w 21"/>
                  <a:gd name="T17" fmla="*/ 0 h 58"/>
                  <a:gd name="T18" fmla="*/ 20 w 21"/>
                  <a:gd name="T19" fmla="*/ 0 h 58"/>
                  <a:gd name="T20" fmla="*/ 0 w 21"/>
                  <a:gd name="T21" fmla="*/ 0 h 58"/>
                  <a:gd name="T22" fmla="*/ 0 w 21"/>
                  <a:gd name="T23" fmla="*/ 0 h 58"/>
                  <a:gd name="T24" fmla="*/ 0 w 21"/>
                  <a:gd name="T25" fmla="*/ 19 h 58"/>
                  <a:gd name="T26" fmla="*/ 0 w 21"/>
                  <a:gd name="T27" fmla="*/ 19 h 58"/>
                  <a:gd name="T28" fmla="*/ 0 w 21"/>
                  <a:gd name="T29" fmla="*/ 38 h 58"/>
                  <a:gd name="T30" fmla="*/ 0 w 21"/>
                  <a:gd name="T31" fmla="*/ 5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58">
                    <a:moveTo>
                      <a:pt x="0" y="57"/>
                    </a:moveTo>
                    <a:lnTo>
                      <a:pt x="0" y="57"/>
                    </a:lnTo>
                    <a:cubicBezTo>
                      <a:pt x="20" y="57"/>
                      <a:pt x="20" y="38"/>
                      <a:pt x="20" y="38"/>
                    </a:cubicBezTo>
                    <a:lnTo>
                      <a:pt x="20" y="38"/>
                    </a:lnTo>
                    <a:lnTo>
                      <a:pt x="20" y="38"/>
                    </a:lnTo>
                    <a:lnTo>
                      <a:pt x="20" y="38"/>
                    </a:lnTo>
                    <a:cubicBezTo>
                      <a:pt x="20" y="19"/>
                      <a:pt x="20" y="19"/>
                      <a:pt x="20" y="19"/>
                    </a:cubicBezTo>
                    <a:cubicBezTo>
                      <a:pt x="20" y="0"/>
                      <a:pt x="20" y="0"/>
                      <a:pt x="20" y="0"/>
                    </a:cubicBezTo>
                    <a:lnTo>
                      <a:pt x="20" y="0"/>
                    </a:lnTo>
                    <a:lnTo>
                      <a:pt x="20" y="0"/>
                    </a:lnTo>
                    <a:lnTo>
                      <a:pt x="0" y="0"/>
                    </a:lnTo>
                    <a:lnTo>
                      <a:pt x="0" y="0"/>
                    </a:lnTo>
                    <a:cubicBezTo>
                      <a:pt x="0" y="19"/>
                      <a:pt x="0" y="19"/>
                      <a:pt x="0" y="19"/>
                    </a:cubicBezTo>
                    <a:lnTo>
                      <a:pt x="0" y="19"/>
                    </a:lnTo>
                    <a:lnTo>
                      <a:pt x="0" y="38"/>
                    </a:lnTo>
                    <a:cubicBezTo>
                      <a:pt x="0" y="38"/>
                      <a:pt x="0" y="38"/>
                      <a:pt x="0" y="5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58" name="Freeform 32"/>
              <p:cNvSpPr>
                <a:spLocks noChangeArrowheads="1"/>
              </p:cNvSpPr>
              <p:nvPr/>
            </p:nvSpPr>
            <p:spPr bwMode="auto">
              <a:xfrm>
                <a:off x="7831138" y="2967038"/>
                <a:ext cx="22225" cy="7937"/>
              </a:xfrm>
              <a:custGeom>
                <a:avLst/>
                <a:gdLst>
                  <a:gd name="T0" fmla="*/ 59 w 60"/>
                  <a:gd name="T1" fmla="*/ 19 h 20"/>
                  <a:gd name="T2" fmla="*/ 59 w 60"/>
                  <a:gd name="T3" fmla="*/ 19 h 20"/>
                  <a:gd name="T4" fmla="*/ 59 w 60"/>
                  <a:gd name="T5" fmla="*/ 0 h 20"/>
                  <a:gd name="T6" fmla="*/ 39 w 60"/>
                  <a:gd name="T7" fmla="*/ 0 h 20"/>
                  <a:gd name="T8" fmla="*/ 20 w 60"/>
                  <a:gd name="T9" fmla="*/ 0 h 20"/>
                  <a:gd name="T10" fmla="*/ 20 w 60"/>
                  <a:gd name="T11" fmla="*/ 0 h 20"/>
                  <a:gd name="T12" fmla="*/ 20 w 60"/>
                  <a:gd name="T13" fmla="*/ 0 h 20"/>
                  <a:gd name="T14" fmla="*/ 20 w 60"/>
                  <a:gd name="T15" fmla="*/ 19 h 20"/>
                  <a:gd name="T16" fmla="*/ 20 w 60"/>
                  <a:gd name="T17" fmla="*/ 19 h 20"/>
                  <a:gd name="T18" fmla="*/ 39 w 60"/>
                  <a:gd name="T19" fmla="*/ 19 h 20"/>
                  <a:gd name="T20" fmla="*/ 39 w 60"/>
                  <a:gd name="T21" fmla="*/ 19 h 20"/>
                  <a:gd name="T22" fmla="*/ 59 w 60"/>
                  <a:gd name="T2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20">
                    <a:moveTo>
                      <a:pt x="59" y="19"/>
                    </a:moveTo>
                    <a:lnTo>
                      <a:pt x="59" y="19"/>
                    </a:lnTo>
                    <a:lnTo>
                      <a:pt x="59" y="0"/>
                    </a:lnTo>
                    <a:cubicBezTo>
                      <a:pt x="39" y="0"/>
                      <a:pt x="39" y="0"/>
                      <a:pt x="39" y="0"/>
                    </a:cubicBezTo>
                    <a:cubicBezTo>
                      <a:pt x="39" y="0"/>
                      <a:pt x="39" y="0"/>
                      <a:pt x="20" y="0"/>
                    </a:cubicBezTo>
                    <a:lnTo>
                      <a:pt x="20" y="0"/>
                    </a:lnTo>
                    <a:lnTo>
                      <a:pt x="20" y="0"/>
                    </a:lnTo>
                    <a:cubicBezTo>
                      <a:pt x="20" y="0"/>
                      <a:pt x="0" y="19"/>
                      <a:pt x="20" y="19"/>
                    </a:cubicBezTo>
                    <a:lnTo>
                      <a:pt x="20" y="19"/>
                    </a:lnTo>
                    <a:cubicBezTo>
                      <a:pt x="20" y="19"/>
                      <a:pt x="20" y="19"/>
                      <a:pt x="39" y="19"/>
                    </a:cubicBezTo>
                    <a:lnTo>
                      <a:pt x="39" y="19"/>
                    </a:lnTo>
                    <a:lnTo>
                      <a:pt x="59" y="1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59" name="Freeform 33"/>
              <p:cNvSpPr>
                <a:spLocks noChangeArrowheads="1"/>
              </p:cNvSpPr>
              <p:nvPr/>
            </p:nvSpPr>
            <p:spPr bwMode="auto">
              <a:xfrm>
                <a:off x="7621588" y="2960688"/>
                <a:ext cx="334962" cy="273050"/>
              </a:xfrm>
              <a:custGeom>
                <a:avLst/>
                <a:gdLst>
                  <a:gd name="T0" fmla="*/ 872 w 932"/>
                  <a:gd name="T1" fmla="*/ 485 h 757"/>
                  <a:gd name="T2" fmla="*/ 892 w 932"/>
                  <a:gd name="T3" fmla="*/ 446 h 757"/>
                  <a:gd name="T4" fmla="*/ 931 w 932"/>
                  <a:gd name="T5" fmla="*/ 349 h 757"/>
                  <a:gd name="T6" fmla="*/ 911 w 932"/>
                  <a:gd name="T7" fmla="*/ 310 h 757"/>
                  <a:gd name="T8" fmla="*/ 931 w 932"/>
                  <a:gd name="T9" fmla="*/ 291 h 757"/>
                  <a:gd name="T10" fmla="*/ 911 w 932"/>
                  <a:gd name="T11" fmla="*/ 194 h 757"/>
                  <a:gd name="T12" fmla="*/ 911 w 932"/>
                  <a:gd name="T13" fmla="*/ 175 h 757"/>
                  <a:gd name="T14" fmla="*/ 911 w 932"/>
                  <a:gd name="T15" fmla="*/ 78 h 757"/>
                  <a:gd name="T16" fmla="*/ 911 w 932"/>
                  <a:gd name="T17" fmla="*/ 0 h 757"/>
                  <a:gd name="T18" fmla="*/ 853 w 932"/>
                  <a:gd name="T19" fmla="*/ 97 h 757"/>
                  <a:gd name="T20" fmla="*/ 814 w 932"/>
                  <a:gd name="T21" fmla="*/ 194 h 757"/>
                  <a:gd name="T22" fmla="*/ 736 w 932"/>
                  <a:gd name="T23" fmla="*/ 136 h 757"/>
                  <a:gd name="T24" fmla="*/ 736 w 932"/>
                  <a:gd name="T25" fmla="*/ 97 h 757"/>
                  <a:gd name="T26" fmla="*/ 756 w 932"/>
                  <a:gd name="T27" fmla="*/ 39 h 757"/>
                  <a:gd name="T28" fmla="*/ 678 w 932"/>
                  <a:gd name="T29" fmla="*/ 20 h 757"/>
                  <a:gd name="T30" fmla="*/ 659 w 932"/>
                  <a:gd name="T31" fmla="*/ 20 h 757"/>
                  <a:gd name="T32" fmla="*/ 659 w 932"/>
                  <a:gd name="T33" fmla="*/ 39 h 757"/>
                  <a:gd name="T34" fmla="*/ 581 w 932"/>
                  <a:gd name="T35" fmla="*/ 97 h 757"/>
                  <a:gd name="T36" fmla="*/ 523 w 932"/>
                  <a:gd name="T37" fmla="*/ 117 h 757"/>
                  <a:gd name="T38" fmla="*/ 504 w 932"/>
                  <a:gd name="T39" fmla="*/ 117 h 757"/>
                  <a:gd name="T40" fmla="*/ 388 w 932"/>
                  <a:gd name="T41" fmla="*/ 175 h 757"/>
                  <a:gd name="T42" fmla="*/ 388 w 932"/>
                  <a:gd name="T43" fmla="*/ 213 h 757"/>
                  <a:gd name="T44" fmla="*/ 368 w 932"/>
                  <a:gd name="T45" fmla="*/ 194 h 757"/>
                  <a:gd name="T46" fmla="*/ 174 w 932"/>
                  <a:gd name="T47" fmla="*/ 310 h 757"/>
                  <a:gd name="T48" fmla="*/ 78 w 932"/>
                  <a:gd name="T49" fmla="*/ 349 h 757"/>
                  <a:gd name="T50" fmla="*/ 78 w 932"/>
                  <a:gd name="T51" fmla="*/ 369 h 757"/>
                  <a:gd name="T52" fmla="*/ 58 w 932"/>
                  <a:gd name="T53" fmla="*/ 388 h 757"/>
                  <a:gd name="T54" fmla="*/ 39 w 932"/>
                  <a:gd name="T55" fmla="*/ 465 h 757"/>
                  <a:gd name="T56" fmla="*/ 0 w 932"/>
                  <a:gd name="T57" fmla="*/ 659 h 757"/>
                  <a:gd name="T58" fmla="*/ 19 w 932"/>
                  <a:gd name="T59" fmla="*/ 659 h 757"/>
                  <a:gd name="T60" fmla="*/ 213 w 932"/>
                  <a:gd name="T61" fmla="*/ 640 h 757"/>
                  <a:gd name="T62" fmla="*/ 388 w 932"/>
                  <a:gd name="T63" fmla="*/ 582 h 757"/>
                  <a:gd name="T64" fmla="*/ 426 w 932"/>
                  <a:gd name="T65" fmla="*/ 601 h 757"/>
                  <a:gd name="T66" fmla="*/ 426 w 932"/>
                  <a:gd name="T67" fmla="*/ 659 h 757"/>
                  <a:gd name="T68" fmla="*/ 504 w 932"/>
                  <a:gd name="T69" fmla="*/ 620 h 757"/>
                  <a:gd name="T70" fmla="*/ 465 w 932"/>
                  <a:gd name="T71" fmla="*/ 659 h 757"/>
                  <a:gd name="T72" fmla="*/ 465 w 932"/>
                  <a:gd name="T73" fmla="*/ 679 h 757"/>
                  <a:gd name="T74" fmla="*/ 485 w 932"/>
                  <a:gd name="T75" fmla="*/ 679 h 757"/>
                  <a:gd name="T76" fmla="*/ 465 w 932"/>
                  <a:gd name="T77" fmla="*/ 698 h 757"/>
                  <a:gd name="T78" fmla="*/ 446 w 932"/>
                  <a:gd name="T79" fmla="*/ 737 h 757"/>
                  <a:gd name="T80" fmla="*/ 523 w 932"/>
                  <a:gd name="T81" fmla="*/ 737 h 757"/>
                  <a:gd name="T82" fmla="*/ 523 w 932"/>
                  <a:gd name="T83" fmla="*/ 756 h 757"/>
                  <a:gd name="T84" fmla="*/ 853 w 932"/>
                  <a:gd name="T85" fmla="*/ 504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32" h="757">
                    <a:moveTo>
                      <a:pt x="853" y="504"/>
                    </a:moveTo>
                    <a:lnTo>
                      <a:pt x="853" y="504"/>
                    </a:lnTo>
                    <a:cubicBezTo>
                      <a:pt x="853" y="504"/>
                      <a:pt x="853" y="504"/>
                      <a:pt x="872" y="485"/>
                    </a:cubicBezTo>
                    <a:lnTo>
                      <a:pt x="872" y="465"/>
                    </a:lnTo>
                    <a:lnTo>
                      <a:pt x="872" y="465"/>
                    </a:lnTo>
                    <a:cubicBezTo>
                      <a:pt x="892" y="446"/>
                      <a:pt x="892" y="446"/>
                      <a:pt x="892" y="446"/>
                    </a:cubicBezTo>
                    <a:cubicBezTo>
                      <a:pt x="892" y="427"/>
                      <a:pt x="892" y="427"/>
                      <a:pt x="892" y="427"/>
                    </a:cubicBezTo>
                    <a:cubicBezTo>
                      <a:pt x="911" y="427"/>
                      <a:pt x="911" y="427"/>
                      <a:pt x="911" y="427"/>
                    </a:cubicBezTo>
                    <a:cubicBezTo>
                      <a:pt x="911" y="427"/>
                      <a:pt x="931" y="369"/>
                      <a:pt x="931" y="349"/>
                    </a:cubicBezTo>
                    <a:lnTo>
                      <a:pt x="931" y="349"/>
                    </a:lnTo>
                    <a:lnTo>
                      <a:pt x="931" y="330"/>
                    </a:lnTo>
                    <a:cubicBezTo>
                      <a:pt x="911" y="330"/>
                      <a:pt x="911" y="330"/>
                      <a:pt x="911" y="310"/>
                    </a:cubicBezTo>
                    <a:lnTo>
                      <a:pt x="911" y="310"/>
                    </a:lnTo>
                    <a:cubicBezTo>
                      <a:pt x="931" y="291"/>
                      <a:pt x="931" y="291"/>
                      <a:pt x="931" y="291"/>
                    </a:cubicBezTo>
                    <a:lnTo>
                      <a:pt x="931" y="291"/>
                    </a:lnTo>
                    <a:cubicBezTo>
                      <a:pt x="931" y="272"/>
                      <a:pt x="931" y="272"/>
                      <a:pt x="931" y="272"/>
                    </a:cubicBezTo>
                    <a:cubicBezTo>
                      <a:pt x="911" y="272"/>
                      <a:pt x="911" y="272"/>
                      <a:pt x="911" y="253"/>
                    </a:cubicBezTo>
                    <a:cubicBezTo>
                      <a:pt x="892" y="233"/>
                      <a:pt x="892" y="233"/>
                      <a:pt x="911" y="194"/>
                    </a:cubicBezTo>
                    <a:lnTo>
                      <a:pt x="911" y="194"/>
                    </a:lnTo>
                    <a:cubicBezTo>
                      <a:pt x="911" y="194"/>
                      <a:pt x="911" y="194"/>
                      <a:pt x="911" y="175"/>
                    </a:cubicBezTo>
                    <a:lnTo>
                      <a:pt x="911" y="175"/>
                    </a:lnTo>
                    <a:lnTo>
                      <a:pt x="931" y="117"/>
                    </a:lnTo>
                    <a:cubicBezTo>
                      <a:pt x="911" y="117"/>
                      <a:pt x="911" y="117"/>
                      <a:pt x="911" y="97"/>
                    </a:cubicBezTo>
                    <a:cubicBezTo>
                      <a:pt x="911" y="97"/>
                      <a:pt x="911" y="97"/>
                      <a:pt x="911" y="78"/>
                    </a:cubicBezTo>
                    <a:lnTo>
                      <a:pt x="911" y="78"/>
                    </a:lnTo>
                    <a:cubicBezTo>
                      <a:pt x="931" y="39"/>
                      <a:pt x="911" y="20"/>
                      <a:pt x="911" y="0"/>
                    </a:cubicBezTo>
                    <a:lnTo>
                      <a:pt x="911" y="0"/>
                    </a:lnTo>
                    <a:cubicBezTo>
                      <a:pt x="911" y="20"/>
                      <a:pt x="911" y="20"/>
                      <a:pt x="892" y="20"/>
                    </a:cubicBezTo>
                    <a:lnTo>
                      <a:pt x="892" y="39"/>
                    </a:lnTo>
                    <a:cubicBezTo>
                      <a:pt x="872" y="58"/>
                      <a:pt x="872" y="58"/>
                      <a:pt x="853" y="97"/>
                    </a:cubicBezTo>
                    <a:lnTo>
                      <a:pt x="853" y="117"/>
                    </a:lnTo>
                    <a:cubicBezTo>
                      <a:pt x="853" y="117"/>
                      <a:pt x="853" y="117"/>
                      <a:pt x="833" y="136"/>
                    </a:cubicBezTo>
                    <a:cubicBezTo>
                      <a:pt x="833" y="155"/>
                      <a:pt x="814" y="175"/>
                      <a:pt x="814" y="194"/>
                    </a:cubicBezTo>
                    <a:cubicBezTo>
                      <a:pt x="795" y="213"/>
                      <a:pt x="795" y="213"/>
                      <a:pt x="776" y="194"/>
                    </a:cubicBezTo>
                    <a:lnTo>
                      <a:pt x="776" y="194"/>
                    </a:lnTo>
                    <a:cubicBezTo>
                      <a:pt x="756" y="175"/>
                      <a:pt x="736" y="155"/>
                      <a:pt x="736" y="136"/>
                    </a:cubicBezTo>
                    <a:cubicBezTo>
                      <a:pt x="717" y="136"/>
                      <a:pt x="717" y="136"/>
                      <a:pt x="717" y="136"/>
                    </a:cubicBezTo>
                    <a:cubicBezTo>
                      <a:pt x="717" y="117"/>
                      <a:pt x="717" y="117"/>
                      <a:pt x="736" y="117"/>
                    </a:cubicBezTo>
                    <a:cubicBezTo>
                      <a:pt x="736" y="97"/>
                      <a:pt x="736" y="97"/>
                      <a:pt x="736" y="97"/>
                    </a:cubicBezTo>
                    <a:cubicBezTo>
                      <a:pt x="717" y="78"/>
                      <a:pt x="756" y="58"/>
                      <a:pt x="776" y="39"/>
                    </a:cubicBezTo>
                    <a:lnTo>
                      <a:pt x="776" y="39"/>
                    </a:lnTo>
                    <a:cubicBezTo>
                      <a:pt x="756" y="39"/>
                      <a:pt x="756" y="39"/>
                      <a:pt x="756" y="39"/>
                    </a:cubicBezTo>
                    <a:cubicBezTo>
                      <a:pt x="736" y="39"/>
                      <a:pt x="736" y="39"/>
                      <a:pt x="736" y="39"/>
                    </a:cubicBezTo>
                    <a:cubicBezTo>
                      <a:pt x="717" y="39"/>
                      <a:pt x="717" y="39"/>
                      <a:pt x="698" y="39"/>
                    </a:cubicBezTo>
                    <a:lnTo>
                      <a:pt x="678" y="20"/>
                    </a:lnTo>
                    <a:cubicBezTo>
                      <a:pt x="659" y="20"/>
                      <a:pt x="659" y="20"/>
                      <a:pt x="659" y="20"/>
                    </a:cubicBezTo>
                    <a:lnTo>
                      <a:pt x="659" y="20"/>
                    </a:lnTo>
                    <a:lnTo>
                      <a:pt x="659" y="20"/>
                    </a:lnTo>
                    <a:cubicBezTo>
                      <a:pt x="640" y="20"/>
                      <a:pt x="640" y="20"/>
                      <a:pt x="640" y="20"/>
                    </a:cubicBezTo>
                    <a:cubicBezTo>
                      <a:pt x="640" y="39"/>
                      <a:pt x="640" y="39"/>
                      <a:pt x="640" y="39"/>
                    </a:cubicBezTo>
                    <a:cubicBezTo>
                      <a:pt x="659" y="39"/>
                      <a:pt x="659" y="39"/>
                      <a:pt x="659" y="39"/>
                    </a:cubicBezTo>
                    <a:cubicBezTo>
                      <a:pt x="659" y="58"/>
                      <a:pt x="640" y="39"/>
                      <a:pt x="640" y="58"/>
                    </a:cubicBezTo>
                    <a:cubicBezTo>
                      <a:pt x="620" y="58"/>
                      <a:pt x="601" y="78"/>
                      <a:pt x="601" y="78"/>
                    </a:cubicBezTo>
                    <a:cubicBezTo>
                      <a:pt x="581" y="78"/>
                      <a:pt x="581" y="78"/>
                      <a:pt x="581" y="97"/>
                    </a:cubicBezTo>
                    <a:lnTo>
                      <a:pt x="581" y="97"/>
                    </a:lnTo>
                    <a:cubicBezTo>
                      <a:pt x="581" y="117"/>
                      <a:pt x="562" y="117"/>
                      <a:pt x="562" y="117"/>
                    </a:cubicBezTo>
                    <a:cubicBezTo>
                      <a:pt x="562" y="136"/>
                      <a:pt x="543" y="136"/>
                      <a:pt x="523" y="117"/>
                    </a:cubicBezTo>
                    <a:lnTo>
                      <a:pt x="523" y="117"/>
                    </a:lnTo>
                    <a:cubicBezTo>
                      <a:pt x="504" y="117"/>
                      <a:pt x="504" y="117"/>
                      <a:pt x="504" y="117"/>
                    </a:cubicBezTo>
                    <a:lnTo>
                      <a:pt x="504" y="117"/>
                    </a:lnTo>
                    <a:lnTo>
                      <a:pt x="504" y="117"/>
                    </a:lnTo>
                    <a:cubicBezTo>
                      <a:pt x="485" y="117"/>
                      <a:pt x="465" y="136"/>
                      <a:pt x="446" y="136"/>
                    </a:cubicBezTo>
                    <a:cubicBezTo>
                      <a:pt x="426" y="155"/>
                      <a:pt x="426" y="175"/>
                      <a:pt x="388" y="175"/>
                    </a:cubicBezTo>
                    <a:lnTo>
                      <a:pt x="388" y="175"/>
                    </a:lnTo>
                    <a:cubicBezTo>
                      <a:pt x="407" y="194"/>
                      <a:pt x="407" y="194"/>
                      <a:pt x="407" y="194"/>
                    </a:cubicBezTo>
                    <a:cubicBezTo>
                      <a:pt x="388" y="194"/>
                      <a:pt x="388" y="194"/>
                      <a:pt x="388" y="213"/>
                    </a:cubicBezTo>
                    <a:cubicBezTo>
                      <a:pt x="388" y="213"/>
                      <a:pt x="388" y="213"/>
                      <a:pt x="368" y="213"/>
                    </a:cubicBezTo>
                    <a:cubicBezTo>
                      <a:pt x="368" y="194"/>
                      <a:pt x="368" y="194"/>
                      <a:pt x="368" y="194"/>
                    </a:cubicBezTo>
                    <a:lnTo>
                      <a:pt x="368" y="194"/>
                    </a:lnTo>
                    <a:cubicBezTo>
                      <a:pt x="349" y="194"/>
                      <a:pt x="290" y="272"/>
                      <a:pt x="290" y="272"/>
                    </a:cubicBezTo>
                    <a:lnTo>
                      <a:pt x="271" y="291"/>
                    </a:lnTo>
                    <a:cubicBezTo>
                      <a:pt x="233" y="291"/>
                      <a:pt x="194" y="291"/>
                      <a:pt x="174" y="310"/>
                    </a:cubicBezTo>
                    <a:cubicBezTo>
                      <a:pt x="155" y="310"/>
                      <a:pt x="135" y="310"/>
                      <a:pt x="116" y="330"/>
                    </a:cubicBezTo>
                    <a:lnTo>
                      <a:pt x="116" y="349"/>
                    </a:lnTo>
                    <a:cubicBezTo>
                      <a:pt x="97" y="349"/>
                      <a:pt x="97" y="349"/>
                      <a:pt x="78" y="349"/>
                    </a:cubicBezTo>
                    <a:cubicBezTo>
                      <a:pt x="97" y="349"/>
                      <a:pt x="78" y="349"/>
                      <a:pt x="78" y="349"/>
                    </a:cubicBezTo>
                    <a:lnTo>
                      <a:pt x="78" y="349"/>
                    </a:lnTo>
                    <a:cubicBezTo>
                      <a:pt x="78" y="369"/>
                      <a:pt x="78" y="369"/>
                      <a:pt x="78" y="369"/>
                    </a:cubicBezTo>
                    <a:lnTo>
                      <a:pt x="78" y="369"/>
                    </a:lnTo>
                    <a:cubicBezTo>
                      <a:pt x="78" y="369"/>
                      <a:pt x="78" y="369"/>
                      <a:pt x="58" y="388"/>
                    </a:cubicBezTo>
                    <a:lnTo>
                      <a:pt x="58" y="388"/>
                    </a:lnTo>
                    <a:cubicBezTo>
                      <a:pt x="58" y="408"/>
                      <a:pt x="39" y="408"/>
                      <a:pt x="58" y="446"/>
                    </a:cubicBezTo>
                    <a:lnTo>
                      <a:pt x="39" y="446"/>
                    </a:lnTo>
                    <a:lnTo>
                      <a:pt x="39" y="465"/>
                    </a:lnTo>
                    <a:cubicBezTo>
                      <a:pt x="58" y="504"/>
                      <a:pt x="78" y="543"/>
                      <a:pt x="58" y="620"/>
                    </a:cubicBezTo>
                    <a:cubicBezTo>
                      <a:pt x="39" y="620"/>
                      <a:pt x="39" y="640"/>
                      <a:pt x="39" y="640"/>
                    </a:cubicBezTo>
                    <a:cubicBezTo>
                      <a:pt x="19" y="640"/>
                      <a:pt x="19" y="659"/>
                      <a:pt x="0" y="659"/>
                    </a:cubicBezTo>
                    <a:lnTo>
                      <a:pt x="0" y="659"/>
                    </a:lnTo>
                    <a:cubicBezTo>
                      <a:pt x="19" y="659"/>
                      <a:pt x="19" y="659"/>
                      <a:pt x="19" y="659"/>
                    </a:cubicBezTo>
                    <a:lnTo>
                      <a:pt x="19" y="659"/>
                    </a:lnTo>
                    <a:cubicBezTo>
                      <a:pt x="39" y="679"/>
                      <a:pt x="58" y="698"/>
                      <a:pt x="97" y="679"/>
                    </a:cubicBezTo>
                    <a:cubicBezTo>
                      <a:pt x="116" y="640"/>
                      <a:pt x="135" y="640"/>
                      <a:pt x="174" y="659"/>
                    </a:cubicBezTo>
                    <a:cubicBezTo>
                      <a:pt x="194" y="659"/>
                      <a:pt x="194" y="659"/>
                      <a:pt x="213" y="640"/>
                    </a:cubicBezTo>
                    <a:cubicBezTo>
                      <a:pt x="233" y="620"/>
                      <a:pt x="252" y="620"/>
                      <a:pt x="271" y="601"/>
                    </a:cubicBezTo>
                    <a:cubicBezTo>
                      <a:pt x="271" y="601"/>
                      <a:pt x="271" y="601"/>
                      <a:pt x="290" y="620"/>
                    </a:cubicBezTo>
                    <a:cubicBezTo>
                      <a:pt x="330" y="620"/>
                      <a:pt x="349" y="563"/>
                      <a:pt x="388" y="582"/>
                    </a:cubicBezTo>
                    <a:cubicBezTo>
                      <a:pt x="407" y="601"/>
                      <a:pt x="407" y="601"/>
                      <a:pt x="407" y="601"/>
                    </a:cubicBezTo>
                    <a:cubicBezTo>
                      <a:pt x="407" y="601"/>
                      <a:pt x="407" y="601"/>
                      <a:pt x="426" y="601"/>
                    </a:cubicBezTo>
                    <a:lnTo>
                      <a:pt x="426" y="601"/>
                    </a:lnTo>
                    <a:cubicBezTo>
                      <a:pt x="446" y="601"/>
                      <a:pt x="426" y="620"/>
                      <a:pt x="426" y="620"/>
                    </a:cubicBezTo>
                    <a:cubicBezTo>
                      <a:pt x="426" y="620"/>
                      <a:pt x="426" y="620"/>
                      <a:pt x="446" y="620"/>
                    </a:cubicBezTo>
                    <a:cubicBezTo>
                      <a:pt x="446" y="620"/>
                      <a:pt x="446" y="620"/>
                      <a:pt x="426" y="659"/>
                    </a:cubicBezTo>
                    <a:lnTo>
                      <a:pt x="426" y="659"/>
                    </a:lnTo>
                    <a:cubicBezTo>
                      <a:pt x="446" y="659"/>
                      <a:pt x="485" y="620"/>
                      <a:pt x="485" y="620"/>
                    </a:cubicBezTo>
                    <a:cubicBezTo>
                      <a:pt x="504" y="620"/>
                      <a:pt x="504" y="620"/>
                      <a:pt x="504" y="620"/>
                    </a:cubicBezTo>
                    <a:lnTo>
                      <a:pt x="504" y="620"/>
                    </a:lnTo>
                    <a:cubicBezTo>
                      <a:pt x="485" y="640"/>
                      <a:pt x="465" y="640"/>
                      <a:pt x="465" y="659"/>
                    </a:cubicBezTo>
                    <a:lnTo>
                      <a:pt x="465" y="659"/>
                    </a:lnTo>
                    <a:cubicBezTo>
                      <a:pt x="485" y="659"/>
                      <a:pt x="485" y="659"/>
                      <a:pt x="485" y="659"/>
                    </a:cubicBezTo>
                    <a:cubicBezTo>
                      <a:pt x="485" y="659"/>
                      <a:pt x="485" y="659"/>
                      <a:pt x="465" y="659"/>
                    </a:cubicBezTo>
                    <a:cubicBezTo>
                      <a:pt x="465" y="679"/>
                      <a:pt x="465" y="679"/>
                      <a:pt x="465" y="679"/>
                    </a:cubicBezTo>
                    <a:lnTo>
                      <a:pt x="465" y="679"/>
                    </a:lnTo>
                    <a:cubicBezTo>
                      <a:pt x="465" y="679"/>
                      <a:pt x="465" y="679"/>
                      <a:pt x="446" y="698"/>
                    </a:cubicBezTo>
                    <a:cubicBezTo>
                      <a:pt x="465" y="679"/>
                      <a:pt x="465" y="679"/>
                      <a:pt x="485" y="679"/>
                    </a:cubicBezTo>
                    <a:lnTo>
                      <a:pt x="465" y="698"/>
                    </a:lnTo>
                    <a:lnTo>
                      <a:pt x="465" y="698"/>
                    </a:lnTo>
                    <a:lnTo>
                      <a:pt x="465" y="698"/>
                    </a:lnTo>
                    <a:lnTo>
                      <a:pt x="465" y="698"/>
                    </a:lnTo>
                    <a:cubicBezTo>
                      <a:pt x="465" y="718"/>
                      <a:pt x="465" y="718"/>
                      <a:pt x="465" y="718"/>
                    </a:cubicBezTo>
                    <a:cubicBezTo>
                      <a:pt x="446" y="737"/>
                      <a:pt x="446" y="737"/>
                      <a:pt x="446" y="737"/>
                    </a:cubicBezTo>
                    <a:cubicBezTo>
                      <a:pt x="465" y="737"/>
                      <a:pt x="465" y="737"/>
                      <a:pt x="465" y="737"/>
                    </a:cubicBezTo>
                    <a:lnTo>
                      <a:pt x="465" y="756"/>
                    </a:lnTo>
                    <a:cubicBezTo>
                      <a:pt x="485" y="756"/>
                      <a:pt x="504" y="737"/>
                      <a:pt x="523" y="737"/>
                    </a:cubicBezTo>
                    <a:lnTo>
                      <a:pt x="523" y="737"/>
                    </a:lnTo>
                    <a:cubicBezTo>
                      <a:pt x="523" y="737"/>
                      <a:pt x="523" y="737"/>
                      <a:pt x="504" y="756"/>
                    </a:cubicBezTo>
                    <a:cubicBezTo>
                      <a:pt x="523" y="756"/>
                      <a:pt x="523" y="756"/>
                      <a:pt x="523" y="756"/>
                    </a:cubicBezTo>
                    <a:cubicBezTo>
                      <a:pt x="601" y="718"/>
                      <a:pt x="601" y="718"/>
                      <a:pt x="659" y="679"/>
                    </a:cubicBezTo>
                    <a:lnTo>
                      <a:pt x="659" y="679"/>
                    </a:lnTo>
                    <a:cubicBezTo>
                      <a:pt x="717" y="620"/>
                      <a:pt x="795" y="582"/>
                      <a:pt x="853" y="50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60" name="Freeform 34"/>
              <p:cNvSpPr>
                <a:spLocks noChangeArrowheads="1"/>
              </p:cNvSpPr>
              <p:nvPr/>
            </p:nvSpPr>
            <p:spPr bwMode="auto">
              <a:xfrm>
                <a:off x="8081963" y="2932113"/>
                <a:ext cx="7937" cy="7937"/>
              </a:xfrm>
              <a:custGeom>
                <a:avLst/>
                <a:gdLst>
                  <a:gd name="T0" fmla="*/ 20 w 21"/>
                  <a:gd name="T1" fmla="*/ 19 h 20"/>
                  <a:gd name="T2" fmla="*/ 20 w 21"/>
                  <a:gd name="T3" fmla="*/ 19 h 20"/>
                  <a:gd name="T4" fmla="*/ 20 w 21"/>
                  <a:gd name="T5" fmla="*/ 19 h 20"/>
                  <a:gd name="T6" fmla="*/ 20 w 21"/>
                  <a:gd name="T7" fmla="*/ 19 h 20"/>
                  <a:gd name="T8" fmla="*/ 20 w 21"/>
                  <a:gd name="T9" fmla="*/ 19 h 20"/>
                  <a:gd name="T10" fmla="*/ 20 w 21"/>
                  <a:gd name="T11" fmla="*/ 19 h 20"/>
                  <a:gd name="T12" fmla="*/ 20 w 21"/>
                  <a:gd name="T13" fmla="*/ 0 h 20"/>
                  <a:gd name="T14" fmla="*/ 20 w 21"/>
                  <a:gd name="T15" fmla="*/ 0 h 20"/>
                  <a:gd name="T16" fmla="*/ 20 w 21"/>
                  <a:gd name="T17" fmla="*/ 0 h 20"/>
                  <a:gd name="T18" fmla="*/ 20 w 21"/>
                  <a:gd name="T19" fmla="*/ 0 h 20"/>
                  <a:gd name="T20" fmla="*/ 0 w 21"/>
                  <a:gd name="T21" fmla="*/ 0 h 20"/>
                  <a:gd name="T22" fmla="*/ 0 w 21"/>
                  <a:gd name="T23" fmla="*/ 0 h 20"/>
                  <a:gd name="T24" fmla="*/ 0 w 21"/>
                  <a:gd name="T25" fmla="*/ 19 h 20"/>
                  <a:gd name="T26" fmla="*/ 0 w 21"/>
                  <a:gd name="T27" fmla="*/ 19 h 20"/>
                  <a:gd name="T28" fmla="*/ 0 w 21"/>
                  <a:gd name="T29" fmla="*/ 19 h 20"/>
                  <a:gd name="T30" fmla="*/ 0 w 21"/>
                  <a:gd name="T31" fmla="*/ 19 h 20"/>
                  <a:gd name="T32" fmla="*/ 20 w 21"/>
                  <a:gd name="T3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20">
                    <a:moveTo>
                      <a:pt x="20" y="19"/>
                    </a:moveTo>
                    <a:lnTo>
                      <a:pt x="20" y="19"/>
                    </a:lnTo>
                    <a:lnTo>
                      <a:pt x="20" y="19"/>
                    </a:lnTo>
                    <a:lnTo>
                      <a:pt x="20" y="19"/>
                    </a:lnTo>
                    <a:lnTo>
                      <a:pt x="20" y="19"/>
                    </a:lnTo>
                    <a:lnTo>
                      <a:pt x="20" y="19"/>
                    </a:lnTo>
                    <a:cubicBezTo>
                      <a:pt x="20" y="0"/>
                      <a:pt x="20" y="0"/>
                      <a:pt x="20" y="0"/>
                    </a:cubicBezTo>
                    <a:lnTo>
                      <a:pt x="20" y="0"/>
                    </a:lnTo>
                    <a:lnTo>
                      <a:pt x="20" y="0"/>
                    </a:lnTo>
                    <a:lnTo>
                      <a:pt x="20" y="0"/>
                    </a:lnTo>
                    <a:cubicBezTo>
                      <a:pt x="0" y="0"/>
                      <a:pt x="0" y="0"/>
                      <a:pt x="0" y="0"/>
                    </a:cubicBezTo>
                    <a:lnTo>
                      <a:pt x="0" y="0"/>
                    </a:lnTo>
                    <a:cubicBezTo>
                      <a:pt x="0" y="19"/>
                      <a:pt x="0" y="19"/>
                      <a:pt x="0" y="19"/>
                    </a:cubicBezTo>
                    <a:lnTo>
                      <a:pt x="0" y="19"/>
                    </a:lnTo>
                    <a:lnTo>
                      <a:pt x="0" y="19"/>
                    </a:lnTo>
                    <a:lnTo>
                      <a:pt x="0" y="19"/>
                    </a:lnTo>
                    <a:cubicBezTo>
                      <a:pt x="0" y="19"/>
                      <a:pt x="0" y="19"/>
                      <a:pt x="20" y="1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61" name="Freeform 35"/>
              <p:cNvSpPr>
                <a:spLocks noChangeArrowheads="1"/>
              </p:cNvSpPr>
              <p:nvPr/>
            </p:nvSpPr>
            <p:spPr bwMode="auto">
              <a:xfrm>
                <a:off x="8061325" y="2890838"/>
                <a:ext cx="7938" cy="20637"/>
              </a:xfrm>
              <a:custGeom>
                <a:avLst/>
                <a:gdLst>
                  <a:gd name="T0" fmla="*/ 20 w 21"/>
                  <a:gd name="T1" fmla="*/ 58 h 59"/>
                  <a:gd name="T2" fmla="*/ 20 w 21"/>
                  <a:gd name="T3" fmla="*/ 58 h 59"/>
                  <a:gd name="T4" fmla="*/ 20 w 21"/>
                  <a:gd name="T5" fmla="*/ 58 h 59"/>
                  <a:gd name="T6" fmla="*/ 20 w 21"/>
                  <a:gd name="T7" fmla="*/ 58 h 59"/>
                  <a:gd name="T8" fmla="*/ 20 w 21"/>
                  <a:gd name="T9" fmla="*/ 38 h 59"/>
                  <a:gd name="T10" fmla="*/ 20 w 21"/>
                  <a:gd name="T11" fmla="*/ 38 h 59"/>
                  <a:gd name="T12" fmla="*/ 20 w 21"/>
                  <a:gd name="T13" fmla="*/ 38 h 59"/>
                  <a:gd name="T14" fmla="*/ 20 w 21"/>
                  <a:gd name="T15" fmla="*/ 38 h 59"/>
                  <a:gd name="T16" fmla="*/ 20 w 21"/>
                  <a:gd name="T17" fmla="*/ 19 h 59"/>
                  <a:gd name="T18" fmla="*/ 20 w 21"/>
                  <a:gd name="T19" fmla="*/ 19 h 59"/>
                  <a:gd name="T20" fmla="*/ 20 w 21"/>
                  <a:gd name="T21" fmla="*/ 0 h 59"/>
                  <a:gd name="T22" fmla="*/ 20 w 21"/>
                  <a:gd name="T23" fmla="*/ 0 h 59"/>
                  <a:gd name="T24" fmla="*/ 20 w 21"/>
                  <a:gd name="T25" fmla="*/ 19 h 59"/>
                  <a:gd name="T26" fmla="*/ 20 w 21"/>
                  <a:gd name="T27" fmla="*/ 19 h 59"/>
                  <a:gd name="T28" fmla="*/ 0 w 21"/>
                  <a:gd name="T29" fmla="*/ 38 h 59"/>
                  <a:gd name="T30" fmla="*/ 0 w 21"/>
                  <a:gd name="T31" fmla="*/ 38 h 59"/>
                  <a:gd name="T32" fmla="*/ 20 w 21"/>
                  <a:gd name="T33" fmla="*/ 38 h 59"/>
                  <a:gd name="T34" fmla="*/ 20 w 21"/>
                  <a:gd name="T35"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59">
                    <a:moveTo>
                      <a:pt x="20" y="58"/>
                    </a:moveTo>
                    <a:lnTo>
                      <a:pt x="20" y="58"/>
                    </a:lnTo>
                    <a:lnTo>
                      <a:pt x="20" y="58"/>
                    </a:lnTo>
                    <a:lnTo>
                      <a:pt x="20" y="58"/>
                    </a:lnTo>
                    <a:cubicBezTo>
                      <a:pt x="20" y="58"/>
                      <a:pt x="20" y="58"/>
                      <a:pt x="20" y="38"/>
                    </a:cubicBezTo>
                    <a:lnTo>
                      <a:pt x="20" y="38"/>
                    </a:lnTo>
                    <a:lnTo>
                      <a:pt x="20" y="38"/>
                    </a:lnTo>
                    <a:lnTo>
                      <a:pt x="20" y="38"/>
                    </a:lnTo>
                    <a:lnTo>
                      <a:pt x="20" y="19"/>
                    </a:lnTo>
                    <a:lnTo>
                      <a:pt x="20" y="19"/>
                    </a:lnTo>
                    <a:cubicBezTo>
                      <a:pt x="20" y="19"/>
                      <a:pt x="20" y="19"/>
                      <a:pt x="20" y="0"/>
                    </a:cubicBezTo>
                    <a:lnTo>
                      <a:pt x="20" y="0"/>
                    </a:lnTo>
                    <a:cubicBezTo>
                      <a:pt x="20" y="19"/>
                      <a:pt x="20" y="19"/>
                      <a:pt x="20" y="19"/>
                    </a:cubicBezTo>
                    <a:lnTo>
                      <a:pt x="20" y="19"/>
                    </a:lnTo>
                    <a:lnTo>
                      <a:pt x="0" y="38"/>
                    </a:lnTo>
                    <a:lnTo>
                      <a:pt x="0" y="38"/>
                    </a:lnTo>
                    <a:lnTo>
                      <a:pt x="20" y="38"/>
                    </a:lnTo>
                    <a:cubicBezTo>
                      <a:pt x="20" y="58"/>
                      <a:pt x="20" y="58"/>
                      <a:pt x="20"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62" name="Freeform 36"/>
              <p:cNvSpPr>
                <a:spLocks noChangeArrowheads="1"/>
              </p:cNvSpPr>
              <p:nvPr/>
            </p:nvSpPr>
            <p:spPr bwMode="auto">
              <a:xfrm>
                <a:off x="8020050" y="2876550"/>
                <a:ext cx="34925" cy="28575"/>
              </a:xfrm>
              <a:custGeom>
                <a:avLst/>
                <a:gdLst>
                  <a:gd name="T0" fmla="*/ 97 w 98"/>
                  <a:gd name="T1" fmla="*/ 20 h 79"/>
                  <a:gd name="T2" fmla="*/ 97 w 98"/>
                  <a:gd name="T3" fmla="*/ 20 h 79"/>
                  <a:gd name="T4" fmla="*/ 97 w 98"/>
                  <a:gd name="T5" fmla="*/ 0 h 79"/>
                  <a:gd name="T6" fmla="*/ 97 w 98"/>
                  <a:gd name="T7" fmla="*/ 20 h 79"/>
                  <a:gd name="T8" fmla="*/ 78 w 98"/>
                  <a:gd name="T9" fmla="*/ 20 h 79"/>
                  <a:gd name="T10" fmla="*/ 78 w 98"/>
                  <a:gd name="T11" fmla="*/ 40 h 79"/>
                  <a:gd name="T12" fmla="*/ 58 w 98"/>
                  <a:gd name="T13" fmla="*/ 40 h 79"/>
                  <a:gd name="T14" fmla="*/ 58 w 98"/>
                  <a:gd name="T15" fmla="*/ 40 h 79"/>
                  <a:gd name="T16" fmla="*/ 38 w 98"/>
                  <a:gd name="T17" fmla="*/ 40 h 79"/>
                  <a:gd name="T18" fmla="*/ 38 w 98"/>
                  <a:gd name="T19" fmla="*/ 40 h 79"/>
                  <a:gd name="T20" fmla="*/ 38 w 98"/>
                  <a:gd name="T21" fmla="*/ 40 h 79"/>
                  <a:gd name="T22" fmla="*/ 19 w 98"/>
                  <a:gd name="T23" fmla="*/ 59 h 79"/>
                  <a:gd name="T24" fmla="*/ 19 w 98"/>
                  <a:gd name="T25" fmla="*/ 40 h 79"/>
                  <a:gd name="T26" fmla="*/ 0 w 98"/>
                  <a:gd name="T27" fmla="*/ 59 h 79"/>
                  <a:gd name="T28" fmla="*/ 0 w 98"/>
                  <a:gd name="T29" fmla="*/ 78 h 79"/>
                  <a:gd name="T30" fmla="*/ 0 w 98"/>
                  <a:gd name="T31" fmla="*/ 78 h 79"/>
                  <a:gd name="T32" fmla="*/ 19 w 98"/>
                  <a:gd name="T33" fmla="*/ 78 h 79"/>
                  <a:gd name="T34" fmla="*/ 38 w 98"/>
                  <a:gd name="T35" fmla="*/ 78 h 79"/>
                  <a:gd name="T36" fmla="*/ 58 w 98"/>
                  <a:gd name="T37" fmla="*/ 78 h 79"/>
                  <a:gd name="T38" fmla="*/ 58 w 98"/>
                  <a:gd name="T39" fmla="*/ 78 h 79"/>
                  <a:gd name="T40" fmla="*/ 58 w 98"/>
                  <a:gd name="T41" fmla="*/ 59 h 79"/>
                  <a:gd name="T42" fmla="*/ 78 w 98"/>
                  <a:gd name="T43" fmla="*/ 59 h 79"/>
                  <a:gd name="T44" fmla="*/ 78 w 98"/>
                  <a:gd name="T45" fmla="*/ 59 h 79"/>
                  <a:gd name="T46" fmla="*/ 78 w 98"/>
                  <a:gd name="T47" fmla="*/ 59 h 79"/>
                  <a:gd name="T48" fmla="*/ 78 w 98"/>
                  <a:gd name="T49" fmla="*/ 40 h 79"/>
                  <a:gd name="T50" fmla="*/ 97 w 98"/>
                  <a:gd name="T51" fmla="*/ 40 h 79"/>
                  <a:gd name="T52" fmla="*/ 97 w 98"/>
                  <a:gd name="T53"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79">
                    <a:moveTo>
                      <a:pt x="97" y="20"/>
                    </a:moveTo>
                    <a:lnTo>
                      <a:pt x="97" y="20"/>
                    </a:lnTo>
                    <a:cubicBezTo>
                      <a:pt x="97" y="20"/>
                      <a:pt x="97" y="20"/>
                      <a:pt x="97" y="0"/>
                    </a:cubicBezTo>
                    <a:cubicBezTo>
                      <a:pt x="97" y="20"/>
                      <a:pt x="97" y="20"/>
                      <a:pt x="97" y="20"/>
                    </a:cubicBezTo>
                    <a:cubicBezTo>
                      <a:pt x="78" y="20"/>
                      <a:pt x="78" y="20"/>
                      <a:pt x="78" y="20"/>
                    </a:cubicBezTo>
                    <a:cubicBezTo>
                      <a:pt x="78" y="20"/>
                      <a:pt x="78" y="20"/>
                      <a:pt x="78" y="40"/>
                    </a:cubicBezTo>
                    <a:cubicBezTo>
                      <a:pt x="58" y="40"/>
                      <a:pt x="58" y="40"/>
                      <a:pt x="58" y="40"/>
                    </a:cubicBezTo>
                    <a:lnTo>
                      <a:pt x="58" y="40"/>
                    </a:lnTo>
                    <a:cubicBezTo>
                      <a:pt x="58" y="40"/>
                      <a:pt x="58" y="40"/>
                      <a:pt x="38" y="40"/>
                    </a:cubicBezTo>
                    <a:lnTo>
                      <a:pt x="38" y="40"/>
                    </a:lnTo>
                    <a:lnTo>
                      <a:pt x="38" y="40"/>
                    </a:lnTo>
                    <a:cubicBezTo>
                      <a:pt x="19" y="59"/>
                      <a:pt x="19" y="59"/>
                      <a:pt x="19" y="59"/>
                    </a:cubicBezTo>
                    <a:cubicBezTo>
                      <a:pt x="19" y="40"/>
                      <a:pt x="19" y="40"/>
                      <a:pt x="19" y="40"/>
                    </a:cubicBezTo>
                    <a:cubicBezTo>
                      <a:pt x="19" y="59"/>
                      <a:pt x="0" y="59"/>
                      <a:pt x="0" y="59"/>
                    </a:cubicBezTo>
                    <a:lnTo>
                      <a:pt x="0" y="78"/>
                    </a:lnTo>
                    <a:lnTo>
                      <a:pt x="0" y="78"/>
                    </a:lnTo>
                    <a:lnTo>
                      <a:pt x="19" y="78"/>
                    </a:lnTo>
                    <a:cubicBezTo>
                      <a:pt x="19" y="78"/>
                      <a:pt x="19" y="78"/>
                      <a:pt x="38" y="78"/>
                    </a:cubicBezTo>
                    <a:cubicBezTo>
                      <a:pt x="58" y="78"/>
                      <a:pt x="58" y="78"/>
                      <a:pt x="58" y="78"/>
                    </a:cubicBezTo>
                    <a:lnTo>
                      <a:pt x="58" y="78"/>
                    </a:lnTo>
                    <a:cubicBezTo>
                      <a:pt x="58" y="59"/>
                      <a:pt x="58" y="59"/>
                      <a:pt x="58" y="59"/>
                    </a:cubicBezTo>
                    <a:cubicBezTo>
                      <a:pt x="58" y="59"/>
                      <a:pt x="58" y="59"/>
                      <a:pt x="78" y="59"/>
                    </a:cubicBezTo>
                    <a:lnTo>
                      <a:pt x="78" y="59"/>
                    </a:lnTo>
                    <a:lnTo>
                      <a:pt x="78" y="59"/>
                    </a:lnTo>
                    <a:cubicBezTo>
                      <a:pt x="78" y="59"/>
                      <a:pt x="78" y="59"/>
                      <a:pt x="78" y="40"/>
                    </a:cubicBezTo>
                    <a:cubicBezTo>
                      <a:pt x="78" y="40"/>
                      <a:pt x="78" y="40"/>
                      <a:pt x="97" y="40"/>
                    </a:cubicBezTo>
                    <a:cubicBezTo>
                      <a:pt x="97" y="20"/>
                      <a:pt x="97" y="20"/>
                      <a:pt x="97" y="2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63" name="Freeform 37"/>
              <p:cNvSpPr>
                <a:spLocks noChangeArrowheads="1"/>
              </p:cNvSpPr>
              <p:nvPr/>
            </p:nvSpPr>
            <p:spPr bwMode="auto">
              <a:xfrm>
                <a:off x="7859713" y="2925763"/>
                <a:ext cx="7937" cy="14287"/>
              </a:xfrm>
              <a:custGeom>
                <a:avLst/>
                <a:gdLst>
                  <a:gd name="T0" fmla="*/ 19 w 20"/>
                  <a:gd name="T1" fmla="*/ 20 h 40"/>
                  <a:gd name="T2" fmla="*/ 19 w 20"/>
                  <a:gd name="T3" fmla="*/ 20 h 40"/>
                  <a:gd name="T4" fmla="*/ 19 w 20"/>
                  <a:gd name="T5" fmla="*/ 0 h 40"/>
                  <a:gd name="T6" fmla="*/ 19 w 20"/>
                  <a:gd name="T7" fmla="*/ 0 h 40"/>
                  <a:gd name="T8" fmla="*/ 0 w 20"/>
                  <a:gd name="T9" fmla="*/ 0 h 40"/>
                  <a:gd name="T10" fmla="*/ 0 w 20"/>
                  <a:gd name="T11" fmla="*/ 20 h 40"/>
                  <a:gd name="T12" fmla="*/ 0 w 20"/>
                  <a:gd name="T13" fmla="*/ 39 h 40"/>
                  <a:gd name="T14" fmla="*/ 19 w 20"/>
                  <a:gd name="T15" fmla="*/ 39 h 40"/>
                  <a:gd name="T16" fmla="*/ 19 w 20"/>
                  <a:gd name="T1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0">
                    <a:moveTo>
                      <a:pt x="19" y="20"/>
                    </a:moveTo>
                    <a:lnTo>
                      <a:pt x="19" y="20"/>
                    </a:lnTo>
                    <a:lnTo>
                      <a:pt x="19" y="0"/>
                    </a:lnTo>
                    <a:lnTo>
                      <a:pt x="19" y="0"/>
                    </a:lnTo>
                    <a:cubicBezTo>
                      <a:pt x="0" y="0"/>
                      <a:pt x="0" y="0"/>
                      <a:pt x="0" y="0"/>
                    </a:cubicBezTo>
                    <a:lnTo>
                      <a:pt x="0" y="20"/>
                    </a:lnTo>
                    <a:lnTo>
                      <a:pt x="0" y="39"/>
                    </a:lnTo>
                    <a:cubicBezTo>
                      <a:pt x="0" y="39"/>
                      <a:pt x="0" y="39"/>
                      <a:pt x="19" y="39"/>
                    </a:cubicBezTo>
                    <a:cubicBezTo>
                      <a:pt x="19" y="20"/>
                      <a:pt x="19" y="20"/>
                      <a:pt x="19" y="2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64" name="Freeform 38"/>
              <p:cNvSpPr>
                <a:spLocks noChangeArrowheads="1"/>
              </p:cNvSpPr>
              <p:nvPr/>
            </p:nvSpPr>
            <p:spPr bwMode="auto">
              <a:xfrm>
                <a:off x="7804150" y="2932113"/>
                <a:ext cx="14288" cy="1587"/>
              </a:xfrm>
              <a:custGeom>
                <a:avLst/>
                <a:gdLst>
                  <a:gd name="T0" fmla="*/ 39 w 40"/>
                  <a:gd name="T1" fmla="*/ 0 h 1"/>
                  <a:gd name="T2" fmla="*/ 39 w 40"/>
                  <a:gd name="T3" fmla="*/ 0 h 1"/>
                  <a:gd name="T4" fmla="*/ 39 w 40"/>
                  <a:gd name="T5" fmla="*/ 0 h 1"/>
                  <a:gd name="T6" fmla="*/ 39 w 40"/>
                  <a:gd name="T7" fmla="*/ 0 h 1"/>
                  <a:gd name="T8" fmla="*/ 0 w 40"/>
                  <a:gd name="T9" fmla="*/ 0 h 1"/>
                  <a:gd name="T10" fmla="*/ 0 w 40"/>
                  <a:gd name="T11" fmla="*/ 0 h 1"/>
                  <a:gd name="T12" fmla="*/ 0 w 40"/>
                  <a:gd name="T13" fmla="*/ 0 h 1"/>
                  <a:gd name="T14" fmla="*/ 0 w 40"/>
                  <a:gd name="T15" fmla="*/ 0 h 1"/>
                  <a:gd name="T16" fmla="*/ 0 w 40"/>
                  <a:gd name="T17" fmla="*/ 0 h 1"/>
                  <a:gd name="T18" fmla="*/ 19 w 40"/>
                  <a:gd name="T19" fmla="*/ 0 h 1"/>
                  <a:gd name="T20" fmla="*/ 19 w 40"/>
                  <a:gd name="T21" fmla="*/ 0 h 1"/>
                  <a:gd name="T22" fmla="*/ 19 w 40"/>
                  <a:gd name="T23" fmla="*/ 0 h 1"/>
                  <a:gd name="T24" fmla="*/ 39 w 40"/>
                  <a:gd name="T25"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1">
                    <a:moveTo>
                      <a:pt x="39" y="0"/>
                    </a:moveTo>
                    <a:lnTo>
                      <a:pt x="39" y="0"/>
                    </a:lnTo>
                    <a:lnTo>
                      <a:pt x="39" y="0"/>
                    </a:lnTo>
                    <a:lnTo>
                      <a:pt x="39" y="0"/>
                    </a:lnTo>
                    <a:cubicBezTo>
                      <a:pt x="19" y="0"/>
                      <a:pt x="19" y="0"/>
                      <a:pt x="0" y="0"/>
                    </a:cubicBezTo>
                    <a:lnTo>
                      <a:pt x="0" y="0"/>
                    </a:lnTo>
                    <a:lnTo>
                      <a:pt x="0" y="0"/>
                    </a:lnTo>
                    <a:lnTo>
                      <a:pt x="0" y="0"/>
                    </a:lnTo>
                    <a:lnTo>
                      <a:pt x="0" y="0"/>
                    </a:lnTo>
                    <a:cubicBezTo>
                      <a:pt x="19" y="0"/>
                      <a:pt x="19" y="0"/>
                      <a:pt x="19" y="0"/>
                    </a:cubicBezTo>
                    <a:lnTo>
                      <a:pt x="19" y="0"/>
                    </a:lnTo>
                    <a:lnTo>
                      <a:pt x="19" y="0"/>
                    </a:lnTo>
                    <a:cubicBezTo>
                      <a:pt x="39" y="0"/>
                      <a:pt x="39" y="0"/>
                      <a:pt x="3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65" name="Freeform 39"/>
              <p:cNvSpPr>
                <a:spLocks noChangeArrowheads="1"/>
              </p:cNvSpPr>
              <p:nvPr/>
            </p:nvSpPr>
            <p:spPr bwMode="auto">
              <a:xfrm>
                <a:off x="7886700" y="2897188"/>
                <a:ext cx="14288" cy="20637"/>
              </a:xfrm>
              <a:custGeom>
                <a:avLst/>
                <a:gdLst>
                  <a:gd name="T0" fmla="*/ 40 w 41"/>
                  <a:gd name="T1" fmla="*/ 19 h 59"/>
                  <a:gd name="T2" fmla="*/ 40 w 41"/>
                  <a:gd name="T3" fmla="*/ 19 h 59"/>
                  <a:gd name="T4" fmla="*/ 40 w 41"/>
                  <a:gd name="T5" fmla="*/ 19 h 59"/>
                  <a:gd name="T6" fmla="*/ 40 w 41"/>
                  <a:gd name="T7" fmla="*/ 0 h 59"/>
                  <a:gd name="T8" fmla="*/ 20 w 41"/>
                  <a:gd name="T9" fmla="*/ 19 h 59"/>
                  <a:gd name="T10" fmla="*/ 20 w 41"/>
                  <a:gd name="T11" fmla="*/ 19 h 59"/>
                  <a:gd name="T12" fmla="*/ 20 w 41"/>
                  <a:gd name="T13" fmla="*/ 19 h 59"/>
                  <a:gd name="T14" fmla="*/ 20 w 41"/>
                  <a:gd name="T15" fmla="*/ 19 h 59"/>
                  <a:gd name="T16" fmla="*/ 20 w 41"/>
                  <a:gd name="T17" fmla="*/ 39 h 59"/>
                  <a:gd name="T18" fmla="*/ 20 w 41"/>
                  <a:gd name="T19" fmla="*/ 39 h 59"/>
                  <a:gd name="T20" fmla="*/ 0 w 41"/>
                  <a:gd name="T21" fmla="*/ 39 h 59"/>
                  <a:gd name="T22" fmla="*/ 0 w 41"/>
                  <a:gd name="T23" fmla="*/ 58 h 59"/>
                  <a:gd name="T24" fmla="*/ 0 w 41"/>
                  <a:gd name="T25" fmla="*/ 58 h 59"/>
                  <a:gd name="T26" fmla="*/ 0 w 41"/>
                  <a:gd name="T27" fmla="*/ 58 h 59"/>
                  <a:gd name="T28" fmla="*/ 20 w 41"/>
                  <a:gd name="T29" fmla="*/ 58 h 59"/>
                  <a:gd name="T30" fmla="*/ 20 w 41"/>
                  <a:gd name="T31" fmla="*/ 58 h 59"/>
                  <a:gd name="T32" fmla="*/ 20 w 41"/>
                  <a:gd name="T33" fmla="*/ 58 h 59"/>
                  <a:gd name="T34" fmla="*/ 20 w 41"/>
                  <a:gd name="T35" fmla="*/ 39 h 59"/>
                  <a:gd name="T36" fmla="*/ 40 w 41"/>
                  <a:gd name="T37" fmla="*/ 39 h 59"/>
                  <a:gd name="T38" fmla="*/ 40 w 41"/>
                  <a:gd name="T39" fmla="*/ 1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59">
                    <a:moveTo>
                      <a:pt x="40" y="19"/>
                    </a:moveTo>
                    <a:lnTo>
                      <a:pt x="40" y="19"/>
                    </a:lnTo>
                    <a:lnTo>
                      <a:pt x="40" y="19"/>
                    </a:lnTo>
                    <a:cubicBezTo>
                      <a:pt x="40" y="19"/>
                      <a:pt x="40" y="19"/>
                      <a:pt x="40" y="0"/>
                    </a:cubicBezTo>
                    <a:cubicBezTo>
                      <a:pt x="40" y="19"/>
                      <a:pt x="40" y="19"/>
                      <a:pt x="20" y="19"/>
                    </a:cubicBezTo>
                    <a:lnTo>
                      <a:pt x="20" y="19"/>
                    </a:lnTo>
                    <a:lnTo>
                      <a:pt x="20" y="19"/>
                    </a:lnTo>
                    <a:lnTo>
                      <a:pt x="20" y="19"/>
                    </a:lnTo>
                    <a:cubicBezTo>
                      <a:pt x="20" y="19"/>
                      <a:pt x="20" y="19"/>
                      <a:pt x="20" y="39"/>
                    </a:cubicBezTo>
                    <a:lnTo>
                      <a:pt x="20" y="39"/>
                    </a:lnTo>
                    <a:cubicBezTo>
                      <a:pt x="20" y="39"/>
                      <a:pt x="20" y="39"/>
                      <a:pt x="0" y="39"/>
                    </a:cubicBezTo>
                    <a:lnTo>
                      <a:pt x="0" y="58"/>
                    </a:lnTo>
                    <a:lnTo>
                      <a:pt x="0" y="58"/>
                    </a:lnTo>
                    <a:lnTo>
                      <a:pt x="0" y="58"/>
                    </a:lnTo>
                    <a:cubicBezTo>
                      <a:pt x="20" y="58"/>
                      <a:pt x="20" y="58"/>
                      <a:pt x="20" y="58"/>
                    </a:cubicBezTo>
                    <a:lnTo>
                      <a:pt x="20" y="58"/>
                    </a:lnTo>
                    <a:lnTo>
                      <a:pt x="20" y="58"/>
                    </a:lnTo>
                    <a:cubicBezTo>
                      <a:pt x="20" y="39"/>
                      <a:pt x="20" y="39"/>
                      <a:pt x="20" y="39"/>
                    </a:cubicBezTo>
                    <a:cubicBezTo>
                      <a:pt x="40" y="39"/>
                      <a:pt x="40" y="39"/>
                      <a:pt x="40" y="39"/>
                    </a:cubicBezTo>
                    <a:cubicBezTo>
                      <a:pt x="40" y="19"/>
                      <a:pt x="40" y="19"/>
                      <a:pt x="40" y="1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66" name="Freeform 40"/>
              <p:cNvSpPr>
                <a:spLocks noChangeArrowheads="1"/>
              </p:cNvSpPr>
              <p:nvPr/>
            </p:nvSpPr>
            <p:spPr bwMode="auto">
              <a:xfrm>
                <a:off x="7880350" y="2855913"/>
                <a:ext cx="139700" cy="98425"/>
              </a:xfrm>
              <a:custGeom>
                <a:avLst/>
                <a:gdLst>
                  <a:gd name="T0" fmla="*/ 388 w 389"/>
                  <a:gd name="T1" fmla="*/ 271 h 272"/>
                  <a:gd name="T2" fmla="*/ 388 w 389"/>
                  <a:gd name="T3" fmla="*/ 252 h 272"/>
                  <a:gd name="T4" fmla="*/ 349 w 389"/>
                  <a:gd name="T5" fmla="*/ 232 h 272"/>
                  <a:gd name="T6" fmla="*/ 349 w 389"/>
                  <a:gd name="T7" fmla="*/ 174 h 272"/>
                  <a:gd name="T8" fmla="*/ 368 w 389"/>
                  <a:gd name="T9" fmla="*/ 155 h 272"/>
                  <a:gd name="T10" fmla="*/ 368 w 389"/>
                  <a:gd name="T11" fmla="*/ 135 h 272"/>
                  <a:gd name="T12" fmla="*/ 330 w 389"/>
                  <a:gd name="T13" fmla="*/ 135 h 272"/>
                  <a:gd name="T14" fmla="*/ 330 w 389"/>
                  <a:gd name="T15" fmla="*/ 97 h 272"/>
                  <a:gd name="T16" fmla="*/ 310 w 389"/>
                  <a:gd name="T17" fmla="*/ 77 h 272"/>
                  <a:gd name="T18" fmla="*/ 291 w 389"/>
                  <a:gd name="T19" fmla="*/ 57 h 272"/>
                  <a:gd name="T20" fmla="*/ 271 w 389"/>
                  <a:gd name="T21" fmla="*/ 38 h 272"/>
                  <a:gd name="T22" fmla="*/ 233 w 389"/>
                  <a:gd name="T23" fmla="*/ 38 h 272"/>
                  <a:gd name="T24" fmla="*/ 233 w 389"/>
                  <a:gd name="T25" fmla="*/ 38 h 272"/>
                  <a:gd name="T26" fmla="*/ 233 w 389"/>
                  <a:gd name="T27" fmla="*/ 38 h 272"/>
                  <a:gd name="T28" fmla="*/ 233 w 389"/>
                  <a:gd name="T29" fmla="*/ 38 h 272"/>
                  <a:gd name="T30" fmla="*/ 233 w 389"/>
                  <a:gd name="T31" fmla="*/ 38 h 272"/>
                  <a:gd name="T32" fmla="*/ 214 w 389"/>
                  <a:gd name="T33" fmla="*/ 38 h 272"/>
                  <a:gd name="T34" fmla="*/ 214 w 389"/>
                  <a:gd name="T35" fmla="*/ 38 h 272"/>
                  <a:gd name="T36" fmla="*/ 214 w 389"/>
                  <a:gd name="T37" fmla="*/ 38 h 272"/>
                  <a:gd name="T38" fmla="*/ 214 w 389"/>
                  <a:gd name="T39" fmla="*/ 38 h 272"/>
                  <a:gd name="T40" fmla="*/ 175 w 389"/>
                  <a:gd name="T41" fmla="*/ 0 h 272"/>
                  <a:gd name="T42" fmla="*/ 136 w 389"/>
                  <a:gd name="T43" fmla="*/ 19 h 272"/>
                  <a:gd name="T44" fmla="*/ 78 w 389"/>
                  <a:gd name="T45" fmla="*/ 57 h 272"/>
                  <a:gd name="T46" fmla="*/ 39 w 389"/>
                  <a:gd name="T47" fmla="*/ 38 h 272"/>
                  <a:gd name="T48" fmla="*/ 0 w 389"/>
                  <a:gd name="T49" fmla="*/ 57 h 272"/>
                  <a:gd name="T50" fmla="*/ 19 w 389"/>
                  <a:gd name="T51" fmla="*/ 77 h 272"/>
                  <a:gd name="T52" fmla="*/ 39 w 389"/>
                  <a:gd name="T53" fmla="*/ 77 h 272"/>
                  <a:gd name="T54" fmla="*/ 78 w 389"/>
                  <a:gd name="T55" fmla="*/ 97 h 272"/>
                  <a:gd name="T56" fmla="*/ 155 w 389"/>
                  <a:gd name="T57" fmla="*/ 155 h 272"/>
                  <a:gd name="T58" fmla="*/ 116 w 389"/>
                  <a:gd name="T59" fmla="*/ 213 h 272"/>
                  <a:gd name="T60" fmla="*/ 136 w 389"/>
                  <a:gd name="T61" fmla="*/ 213 h 272"/>
                  <a:gd name="T62" fmla="*/ 155 w 389"/>
                  <a:gd name="T63" fmla="*/ 213 h 272"/>
                  <a:gd name="T64" fmla="*/ 194 w 389"/>
                  <a:gd name="T65" fmla="*/ 232 h 272"/>
                  <a:gd name="T66" fmla="*/ 233 w 389"/>
                  <a:gd name="T67" fmla="*/ 232 h 272"/>
                  <a:gd name="T68" fmla="*/ 291 w 389"/>
                  <a:gd name="T69" fmla="*/ 193 h 272"/>
                  <a:gd name="T70" fmla="*/ 310 w 389"/>
                  <a:gd name="T71" fmla="*/ 193 h 272"/>
                  <a:gd name="T72" fmla="*/ 330 w 389"/>
                  <a:gd name="T73" fmla="*/ 271 h 272"/>
                  <a:gd name="T74" fmla="*/ 368 w 389"/>
                  <a:gd name="T75" fmla="*/ 271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9" h="272">
                    <a:moveTo>
                      <a:pt x="388" y="271"/>
                    </a:moveTo>
                    <a:lnTo>
                      <a:pt x="388" y="271"/>
                    </a:lnTo>
                    <a:cubicBezTo>
                      <a:pt x="388" y="271"/>
                      <a:pt x="388" y="271"/>
                      <a:pt x="388" y="252"/>
                    </a:cubicBezTo>
                    <a:lnTo>
                      <a:pt x="388" y="252"/>
                    </a:lnTo>
                    <a:cubicBezTo>
                      <a:pt x="368" y="232"/>
                      <a:pt x="388" y="232"/>
                      <a:pt x="368" y="232"/>
                    </a:cubicBezTo>
                    <a:cubicBezTo>
                      <a:pt x="349" y="232"/>
                      <a:pt x="349" y="232"/>
                      <a:pt x="349" y="232"/>
                    </a:cubicBezTo>
                    <a:cubicBezTo>
                      <a:pt x="349" y="213"/>
                      <a:pt x="349" y="193"/>
                      <a:pt x="368" y="174"/>
                    </a:cubicBezTo>
                    <a:cubicBezTo>
                      <a:pt x="349" y="174"/>
                      <a:pt x="349" y="174"/>
                      <a:pt x="349" y="174"/>
                    </a:cubicBezTo>
                    <a:lnTo>
                      <a:pt x="349" y="155"/>
                    </a:lnTo>
                    <a:cubicBezTo>
                      <a:pt x="368" y="155"/>
                      <a:pt x="368" y="155"/>
                      <a:pt x="368" y="155"/>
                    </a:cubicBezTo>
                    <a:lnTo>
                      <a:pt x="368" y="135"/>
                    </a:lnTo>
                    <a:lnTo>
                      <a:pt x="368" y="135"/>
                    </a:lnTo>
                    <a:lnTo>
                      <a:pt x="349" y="135"/>
                    </a:lnTo>
                    <a:cubicBezTo>
                      <a:pt x="349" y="135"/>
                      <a:pt x="349" y="135"/>
                      <a:pt x="330" y="135"/>
                    </a:cubicBezTo>
                    <a:cubicBezTo>
                      <a:pt x="330" y="116"/>
                      <a:pt x="330" y="116"/>
                      <a:pt x="330" y="97"/>
                    </a:cubicBezTo>
                    <a:lnTo>
                      <a:pt x="330" y="97"/>
                    </a:lnTo>
                    <a:lnTo>
                      <a:pt x="330" y="97"/>
                    </a:lnTo>
                    <a:cubicBezTo>
                      <a:pt x="330" y="97"/>
                      <a:pt x="330" y="97"/>
                      <a:pt x="310" y="77"/>
                    </a:cubicBezTo>
                    <a:cubicBezTo>
                      <a:pt x="310" y="57"/>
                      <a:pt x="291" y="57"/>
                      <a:pt x="291" y="57"/>
                    </a:cubicBezTo>
                    <a:lnTo>
                      <a:pt x="291" y="57"/>
                    </a:lnTo>
                    <a:lnTo>
                      <a:pt x="291" y="57"/>
                    </a:lnTo>
                    <a:cubicBezTo>
                      <a:pt x="291" y="57"/>
                      <a:pt x="291" y="57"/>
                      <a:pt x="271" y="38"/>
                    </a:cubicBezTo>
                    <a:cubicBezTo>
                      <a:pt x="271" y="38"/>
                      <a:pt x="271" y="38"/>
                      <a:pt x="252" y="38"/>
                    </a:cubicBezTo>
                    <a:lnTo>
                      <a:pt x="233" y="38"/>
                    </a:lnTo>
                    <a:lnTo>
                      <a:pt x="233" y="38"/>
                    </a:lnTo>
                    <a:lnTo>
                      <a:pt x="233" y="38"/>
                    </a:lnTo>
                    <a:lnTo>
                      <a:pt x="233" y="38"/>
                    </a:lnTo>
                    <a:lnTo>
                      <a:pt x="233" y="38"/>
                    </a:lnTo>
                    <a:lnTo>
                      <a:pt x="233" y="38"/>
                    </a:lnTo>
                    <a:lnTo>
                      <a:pt x="233" y="38"/>
                    </a:lnTo>
                    <a:lnTo>
                      <a:pt x="233" y="38"/>
                    </a:lnTo>
                    <a:lnTo>
                      <a:pt x="233" y="38"/>
                    </a:lnTo>
                    <a:cubicBezTo>
                      <a:pt x="214" y="38"/>
                      <a:pt x="214" y="38"/>
                      <a:pt x="214" y="38"/>
                    </a:cubicBezTo>
                    <a:lnTo>
                      <a:pt x="214" y="38"/>
                    </a:lnTo>
                    <a:lnTo>
                      <a:pt x="214" y="38"/>
                    </a:lnTo>
                    <a:lnTo>
                      <a:pt x="214" y="38"/>
                    </a:lnTo>
                    <a:lnTo>
                      <a:pt x="214" y="38"/>
                    </a:lnTo>
                    <a:lnTo>
                      <a:pt x="214" y="38"/>
                    </a:lnTo>
                    <a:lnTo>
                      <a:pt x="214" y="38"/>
                    </a:lnTo>
                    <a:lnTo>
                      <a:pt x="214" y="38"/>
                    </a:lnTo>
                    <a:lnTo>
                      <a:pt x="214" y="38"/>
                    </a:lnTo>
                    <a:cubicBezTo>
                      <a:pt x="194" y="38"/>
                      <a:pt x="194" y="0"/>
                      <a:pt x="175" y="0"/>
                    </a:cubicBezTo>
                    <a:cubicBezTo>
                      <a:pt x="175" y="0"/>
                      <a:pt x="175" y="0"/>
                      <a:pt x="155" y="19"/>
                    </a:cubicBezTo>
                    <a:lnTo>
                      <a:pt x="136" y="19"/>
                    </a:lnTo>
                    <a:cubicBezTo>
                      <a:pt x="116" y="19"/>
                      <a:pt x="116" y="38"/>
                      <a:pt x="116" y="38"/>
                    </a:cubicBezTo>
                    <a:cubicBezTo>
                      <a:pt x="116" y="57"/>
                      <a:pt x="97" y="57"/>
                      <a:pt x="78" y="57"/>
                    </a:cubicBezTo>
                    <a:lnTo>
                      <a:pt x="78" y="38"/>
                    </a:lnTo>
                    <a:cubicBezTo>
                      <a:pt x="59" y="38"/>
                      <a:pt x="59" y="38"/>
                      <a:pt x="39" y="38"/>
                    </a:cubicBezTo>
                    <a:cubicBezTo>
                      <a:pt x="39" y="38"/>
                      <a:pt x="19" y="38"/>
                      <a:pt x="0" y="38"/>
                    </a:cubicBezTo>
                    <a:cubicBezTo>
                      <a:pt x="0" y="57"/>
                      <a:pt x="0" y="57"/>
                      <a:pt x="0" y="57"/>
                    </a:cubicBezTo>
                    <a:cubicBezTo>
                      <a:pt x="19" y="57"/>
                      <a:pt x="19" y="57"/>
                      <a:pt x="19" y="77"/>
                    </a:cubicBezTo>
                    <a:lnTo>
                      <a:pt x="19" y="77"/>
                    </a:lnTo>
                    <a:lnTo>
                      <a:pt x="19" y="77"/>
                    </a:lnTo>
                    <a:lnTo>
                      <a:pt x="39" y="77"/>
                    </a:lnTo>
                    <a:cubicBezTo>
                      <a:pt x="39" y="77"/>
                      <a:pt x="59" y="77"/>
                      <a:pt x="78" y="77"/>
                    </a:cubicBezTo>
                    <a:cubicBezTo>
                      <a:pt x="78" y="97"/>
                      <a:pt x="78" y="97"/>
                      <a:pt x="78" y="97"/>
                    </a:cubicBezTo>
                    <a:cubicBezTo>
                      <a:pt x="116" y="97"/>
                      <a:pt x="136" y="97"/>
                      <a:pt x="136" y="116"/>
                    </a:cubicBezTo>
                    <a:cubicBezTo>
                      <a:pt x="155" y="155"/>
                      <a:pt x="155" y="155"/>
                      <a:pt x="155" y="155"/>
                    </a:cubicBezTo>
                    <a:cubicBezTo>
                      <a:pt x="136" y="174"/>
                      <a:pt x="136" y="174"/>
                      <a:pt x="136" y="193"/>
                    </a:cubicBezTo>
                    <a:cubicBezTo>
                      <a:pt x="136" y="193"/>
                      <a:pt x="116" y="193"/>
                      <a:pt x="116" y="213"/>
                    </a:cubicBezTo>
                    <a:cubicBezTo>
                      <a:pt x="97" y="213"/>
                      <a:pt x="97" y="213"/>
                      <a:pt x="97" y="213"/>
                    </a:cubicBezTo>
                    <a:cubicBezTo>
                      <a:pt x="97" y="213"/>
                      <a:pt x="97" y="232"/>
                      <a:pt x="136" y="213"/>
                    </a:cubicBezTo>
                    <a:cubicBezTo>
                      <a:pt x="136" y="213"/>
                      <a:pt x="136" y="193"/>
                      <a:pt x="155" y="193"/>
                    </a:cubicBezTo>
                    <a:cubicBezTo>
                      <a:pt x="155" y="213"/>
                      <a:pt x="155" y="213"/>
                      <a:pt x="155" y="213"/>
                    </a:cubicBezTo>
                    <a:cubicBezTo>
                      <a:pt x="155" y="213"/>
                      <a:pt x="175" y="213"/>
                      <a:pt x="175" y="232"/>
                    </a:cubicBezTo>
                    <a:cubicBezTo>
                      <a:pt x="175" y="232"/>
                      <a:pt x="175" y="232"/>
                      <a:pt x="194" y="232"/>
                    </a:cubicBezTo>
                    <a:cubicBezTo>
                      <a:pt x="194" y="232"/>
                      <a:pt x="214" y="232"/>
                      <a:pt x="233" y="232"/>
                    </a:cubicBezTo>
                    <a:lnTo>
                      <a:pt x="233" y="232"/>
                    </a:lnTo>
                    <a:cubicBezTo>
                      <a:pt x="233" y="232"/>
                      <a:pt x="233" y="213"/>
                      <a:pt x="252" y="213"/>
                    </a:cubicBezTo>
                    <a:cubicBezTo>
                      <a:pt x="271" y="213"/>
                      <a:pt x="271" y="193"/>
                      <a:pt x="291" y="193"/>
                    </a:cubicBezTo>
                    <a:lnTo>
                      <a:pt x="291" y="193"/>
                    </a:lnTo>
                    <a:lnTo>
                      <a:pt x="310" y="193"/>
                    </a:lnTo>
                    <a:cubicBezTo>
                      <a:pt x="330" y="213"/>
                      <a:pt x="310" y="252"/>
                      <a:pt x="330" y="252"/>
                    </a:cubicBezTo>
                    <a:cubicBezTo>
                      <a:pt x="330" y="271"/>
                      <a:pt x="330" y="271"/>
                      <a:pt x="330" y="271"/>
                    </a:cubicBezTo>
                    <a:lnTo>
                      <a:pt x="349" y="252"/>
                    </a:lnTo>
                    <a:cubicBezTo>
                      <a:pt x="368" y="252"/>
                      <a:pt x="368" y="252"/>
                      <a:pt x="368" y="271"/>
                    </a:cubicBezTo>
                    <a:cubicBezTo>
                      <a:pt x="368" y="271"/>
                      <a:pt x="368" y="271"/>
                      <a:pt x="388" y="27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67" name="Freeform 41"/>
              <p:cNvSpPr>
                <a:spLocks noChangeArrowheads="1"/>
              </p:cNvSpPr>
              <p:nvPr/>
            </p:nvSpPr>
            <p:spPr bwMode="auto">
              <a:xfrm>
                <a:off x="7804150" y="2862263"/>
                <a:ext cx="14288" cy="1587"/>
              </a:xfrm>
              <a:custGeom>
                <a:avLst/>
                <a:gdLst>
                  <a:gd name="T0" fmla="*/ 39 w 40"/>
                  <a:gd name="T1" fmla="*/ 0 h 1"/>
                  <a:gd name="T2" fmla="*/ 39 w 40"/>
                  <a:gd name="T3" fmla="*/ 0 h 1"/>
                  <a:gd name="T4" fmla="*/ 39 w 40"/>
                  <a:gd name="T5" fmla="*/ 0 h 1"/>
                  <a:gd name="T6" fmla="*/ 39 w 40"/>
                  <a:gd name="T7" fmla="*/ 0 h 1"/>
                  <a:gd name="T8" fmla="*/ 39 w 40"/>
                  <a:gd name="T9" fmla="*/ 0 h 1"/>
                  <a:gd name="T10" fmla="*/ 39 w 40"/>
                  <a:gd name="T11" fmla="*/ 0 h 1"/>
                  <a:gd name="T12" fmla="*/ 19 w 40"/>
                  <a:gd name="T13" fmla="*/ 0 h 1"/>
                  <a:gd name="T14" fmla="*/ 19 w 40"/>
                  <a:gd name="T15" fmla="*/ 0 h 1"/>
                  <a:gd name="T16" fmla="*/ 19 w 40"/>
                  <a:gd name="T17" fmla="*/ 0 h 1"/>
                  <a:gd name="T18" fmla="*/ 0 w 40"/>
                  <a:gd name="T19" fmla="*/ 0 h 1"/>
                  <a:gd name="T20" fmla="*/ 0 w 40"/>
                  <a:gd name="T21" fmla="*/ 0 h 1"/>
                  <a:gd name="T22" fmla="*/ 0 w 40"/>
                  <a:gd name="T23" fmla="*/ 0 h 1"/>
                  <a:gd name="T24" fmla="*/ 0 w 40"/>
                  <a:gd name="T25" fmla="*/ 0 h 1"/>
                  <a:gd name="T26" fmla="*/ 19 w 40"/>
                  <a:gd name="T27" fmla="*/ 0 h 1"/>
                  <a:gd name="T28" fmla="*/ 19 w 40"/>
                  <a:gd name="T29" fmla="*/ 0 h 1"/>
                  <a:gd name="T30" fmla="*/ 39 w 40"/>
                  <a:gd name="T3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1">
                    <a:moveTo>
                      <a:pt x="39" y="0"/>
                    </a:moveTo>
                    <a:lnTo>
                      <a:pt x="39" y="0"/>
                    </a:lnTo>
                    <a:lnTo>
                      <a:pt x="39" y="0"/>
                    </a:lnTo>
                    <a:lnTo>
                      <a:pt x="39" y="0"/>
                    </a:lnTo>
                    <a:lnTo>
                      <a:pt x="39" y="0"/>
                    </a:lnTo>
                    <a:lnTo>
                      <a:pt x="39" y="0"/>
                    </a:lnTo>
                    <a:cubicBezTo>
                      <a:pt x="19" y="0"/>
                      <a:pt x="19" y="0"/>
                      <a:pt x="19" y="0"/>
                    </a:cubicBezTo>
                    <a:lnTo>
                      <a:pt x="19" y="0"/>
                    </a:lnTo>
                    <a:lnTo>
                      <a:pt x="19" y="0"/>
                    </a:lnTo>
                    <a:cubicBezTo>
                      <a:pt x="0" y="0"/>
                      <a:pt x="0" y="0"/>
                      <a:pt x="0" y="0"/>
                    </a:cubicBezTo>
                    <a:lnTo>
                      <a:pt x="0" y="0"/>
                    </a:lnTo>
                    <a:lnTo>
                      <a:pt x="0" y="0"/>
                    </a:lnTo>
                    <a:lnTo>
                      <a:pt x="0" y="0"/>
                    </a:lnTo>
                    <a:lnTo>
                      <a:pt x="19" y="0"/>
                    </a:lnTo>
                    <a:lnTo>
                      <a:pt x="19" y="0"/>
                    </a:lnTo>
                    <a:cubicBezTo>
                      <a:pt x="19" y="0"/>
                      <a:pt x="19" y="0"/>
                      <a:pt x="3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68" name="Freeform 42"/>
              <p:cNvSpPr>
                <a:spLocks noChangeArrowheads="1"/>
              </p:cNvSpPr>
              <p:nvPr/>
            </p:nvSpPr>
            <p:spPr bwMode="auto">
              <a:xfrm>
                <a:off x="7915275" y="2847975"/>
                <a:ext cx="14288" cy="14288"/>
              </a:xfrm>
              <a:custGeom>
                <a:avLst/>
                <a:gdLst>
                  <a:gd name="T0" fmla="*/ 39 w 40"/>
                  <a:gd name="T1" fmla="*/ 39 h 40"/>
                  <a:gd name="T2" fmla="*/ 39 w 40"/>
                  <a:gd name="T3" fmla="*/ 39 h 40"/>
                  <a:gd name="T4" fmla="*/ 39 w 40"/>
                  <a:gd name="T5" fmla="*/ 20 h 40"/>
                  <a:gd name="T6" fmla="*/ 19 w 40"/>
                  <a:gd name="T7" fmla="*/ 20 h 40"/>
                  <a:gd name="T8" fmla="*/ 39 w 40"/>
                  <a:gd name="T9" fmla="*/ 0 h 40"/>
                  <a:gd name="T10" fmla="*/ 39 w 40"/>
                  <a:gd name="T11" fmla="*/ 0 h 40"/>
                  <a:gd name="T12" fmla="*/ 39 w 40"/>
                  <a:gd name="T13" fmla="*/ 0 h 40"/>
                  <a:gd name="T14" fmla="*/ 19 w 40"/>
                  <a:gd name="T15" fmla="*/ 0 h 40"/>
                  <a:gd name="T16" fmla="*/ 19 w 40"/>
                  <a:gd name="T17" fmla="*/ 0 h 40"/>
                  <a:gd name="T18" fmla="*/ 19 w 40"/>
                  <a:gd name="T19" fmla="*/ 0 h 40"/>
                  <a:gd name="T20" fmla="*/ 19 w 40"/>
                  <a:gd name="T21" fmla="*/ 20 h 40"/>
                  <a:gd name="T22" fmla="*/ 0 w 40"/>
                  <a:gd name="T23" fmla="*/ 39 h 40"/>
                  <a:gd name="T24" fmla="*/ 39 w 40"/>
                  <a:gd name="T25"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40">
                    <a:moveTo>
                      <a:pt x="39" y="39"/>
                    </a:moveTo>
                    <a:lnTo>
                      <a:pt x="39" y="39"/>
                    </a:lnTo>
                    <a:lnTo>
                      <a:pt x="39" y="20"/>
                    </a:lnTo>
                    <a:cubicBezTo>
                      <a:pt x="39" y="20"/>
                      <a:pt x="39" y="20"/>
                      <a:pt x="19" y="20"/>
                    </a:cubicBezTo>
                    <a:cubicBezTo>
                      <a:pt x="39" y="20"/>
                      <a:pt x="39" y="20"/>
                      <a:pt x="39" y="0"/>
                    </a:cubicBezTo>
                    <a:lnTo>
                      <a:pt x="39" y="0"/>
                    </a:lnTo>
                    <a:lnTo>
                      <a:pt x="39" y="0"/>
                    </a:lnTo>
                    <a:lnTo>
                      <a:pt x="19" y="0"/>
                    </a:lnTo>
                    <a:lnTo>
                      <a:pt x="19" y="0"/>
                    </a:lnTo>
                    <a:lnTo>
                      <a:pt x="19" y="0"/>
                    </a:lnTo>
                    <a:cubicBezTo>
                      <a:pt x="19" y="20"/>
                      <a:pt x="19" y="20"/>
                      <a:pt x="19" y="20"/>
                    </a:cubicBezTo>
                    <a:cubicBezTo>
                      <a:pt x="19" y="20"/>
                      <a:pt x="19" y="20"/>
                      <a:pt x="0" y="39"/>
                    </a:cubicBezTo>
                    <a:cubicBezTo>
                      <a:pt x="19" y="39"/>
                      <a:pt x="19" y="39"/>
                      <a:pt x="39" y="3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69" name="Freeform 43"/>
              <p:cNvSpPr>
                <a:spLocks noChangeArrowheads="1"/>
              </p:cNvSpPr>
              <p:nvPr/>
            </p:nvSpPr>
            <p:spPr bwMode="auto">
              <a:xfrm>
                <a:off x="7874000" y="285591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70" name="Freeform 44"/>
              <p:cNvSpPr>
                <a:spLocks noChangeArrowheads="1"/>
              </p:cNvSpPr>
              <p:nvPr/>
            </p:nvSpPr>
            <p:spPr bwMode="auto">
              <a:xfrm>
                <a:off x="7874000" y="285591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71" name="Freeform 45"/>
              <p:cNvSpPr>
                <a:spLocks noChangeArrowheads="1"/>
              </p:cNvSpPr>
              <p:nvPr/>
            </p:nvSpPr>
            <p:spPr bwMode="auto">
              <a:xfrm>
                <a:off x="7866063" y="2841625"/>
                <a:ext cx="42862" cy="20638"/>
              </a:xfrm>
              <a:custGeom>
                <a:avLst/>
                <a:gdLst>
                  <a:gd name="T0" fmla="*/ 98 w 118"/>
                  <a:gd name="T1" fmla="*/ 58 h 59"/>
                  <a:gd name="T2" fmla="*/ 98 w 118"/>
                  <a:gd name="T3" fmla="*/ 58 h 59"/>
                  <a:gd name="T4" fmla="*/ 98 w 118"/>
                  <a:gd name="T5" fmla="*/ 58 h 59"/>
                  <a:gd name="T6" fmla="*/ 98 w 118"/>
                  <a:gd name="T7" fmla="*/ 58 h 59"/>
                  <a:gd name="T8" fmla="*/ 98 w 118"/>
                  <a:gd name="T9" fmla="*/ 39 h 59"/>
                  <a:gd name="T10" fmla="*/ 98 w 118"/>
                  <a:gd name="T11" fmla="*/ 39 h 59"/>
                  <a:gd name="T12" fmla="*/ 98 w 118"/>
                  <a:gd name="T13" fmla="*/ 19 h 59"/>
                  <a:gd name="T14" fmla="*/ 78 w 118"/>
                  <a:gd name="T15" fmla="*/ 0 h 59"/>
                  <a:gd name="T16" fmla="*/ 58 w 118"/>
                  <a:gd name="T17" fmla="*/ 19 h 59"/>
                  <a:gd name="T18" fmla="*/ 39 w 118"/>
                  <a:gd name="T19" fmla="*/ 19 h 59"/>
                  <a:gd name="T20" fmla="*/ 20 w 118"/>
                  <a:gd name="T21" fmla="*/ 19 h 59"/>
                  <a:gd name="T22" fmla="*/ 20 w 118"/>
                  <a:gd name="T23" fmla="*/ 19 h 59"/>
                  <a:gd name="T24" fmla="*/ 20 w 118"/>
                  <a:gd name="T25" fmla="*/ 19 h 59"/>
                  <a:gd name="T26" fmla="*/ 0 w 118"/>
                  <a:gd name="T27" fmla="*/ 39 h 59"/>
                  <a:gd name="T28" fmla="*/ 0 w 118"/>
                  <a:gd name="T29" fmla="*/ 39 h 59"/>
                  <a:gd name="T30" fmla="*/ 20 w 118"/>
                  <a:gd name="T31" fmla="*/ 39 h 59"/>
                  <a:gd name="T32" fmla="*/ 39 w 118"/>
                  <a:gd name="T33" fmla="*/ 39 h 59"/>
                  <a:gd name="T34" fmla="*/ 39 w 118"/>
                  <a:gd name="T35" fmla="*/ 58 h 59"/>
                  <a:gd name="T36" fmla="*/ 39 w 118"/>
                  <a:gd name="T37" fmla="*/ 58 h 59"/>
                  <a:gd name="T38" fmla="*/ 58 w 118"/>
                  <a:gd name="T39" fmla="*/ 58 h 59"/>
                  <a:gd name="T40" fmla="*/ 58 w 118"/>
                  <a:gd name="T41" fmla="*/ 58 h 59"/>
                  <a:gd name="T42" fmla="*/ 78 w 118"/>
                  <a:gd name="T43" fmla="*/ 58 h 59"/>
                  <a:gd name="T44" fmla="*/ 78 w 118"/>
                  <a:gd name="T45" fmla="*/ 58 h 59"/>
                  <a:gd name="T46" fmla="*/ 98 w 118"/>
                  <a:gd name="T47"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8" h="59">
                    <a:moveTo>
                      <a:pt x="98" y="58"/>
                    </a:moveTo>
                    <a:lnTo>
                      <a:pt x="98" y="58"/>
                    </a:lnTo>
                    <a:lnTo>
                      <a:pt x="98" y="58"/>
                    </a:lnTo>
                    <a:lnTo>
                      <a:pt x="98" y="58"/>
                    </a:lnTo>
                    <a:cubicBezTo>
                      <a:pt x="98" y="39"/>
                      <a:pt x="98" y="58"/>
                      <a:pt x="98" y="39"/>
                    </a:cubicBezTo>
                    <a:lnTo>
                      <a:pt x="98" y="39"/>
                    </a:lnTo>
                    <a:cubicBezTo>
                      <a:pt x="117" y="19"/>
                      <a:pt x="98" y="19"/>
                      <a:pt x="98" y="19"/>
                    </a:cubicBezTo>
                    <a:cubicBezTo>
                      <a:pt x="98" y="0"/>
                      <a:pt x="78" y="0"/>
                      <a:pt x="78" y="0"/>
                    </a:cubicBezTo>
                    <a:lnTo>
                      <a:pt x="58" y="19"/>
                    </a:lnTo>
                    <a:lnTo>
                      <a:pt x="39" y="19"/>
                    </a:lnTo>
                    <a:lnTo>
                      <a:pt x="20" y="19"/>
                    </a:lnTo>
                    <a:lnTo>
                      <a:pt x="20" y="19"/>
                    </a:lnTo>
                    <a:lnTo>
                      <a:pt x="20" y="19"/>
                    </a:lnTo>
                    <a:cubicBezTo>
                      <a:pt x="20" y="19"/>
                      <a:pt x="20" y="19"/>
                      <a:pt x="0" y="39"/>
                    </a:cubicBezTo>
                    <a:lnTo>
                      <a:pt x="0" y="39"/>
                    </a:lnTo>
                    <a:cubicBezTo>
                      <a:pt x="20" y="39"/>
                      <a:pt x="20" y="39"/>
                      <a:pt x="20" y="39"/>
                    </a:cubicBezTo>
                    <a:cubicBezTo>
                      <a:pt x="20" y="39"/>
                      <a:pt x="20" y="39"/>
                      <a:pt x="39" y="39"/>
                    </a:cubicBezTo>
                    <a:lnTo>
                      <a:pt x="39" y="58"/>
                    </a:lnTo>
                    <a:lnTo>
                      <a:pt x="39" y="58"/>
                    </a:lnTo>
                    <a:cubicBezTo>
                      <a:pt x="58" y="58"/>
                      <a:pt x="58" y="58"/>
                      <a:pt x="58" y="58"/>
                    </a:cubicBezTo>
                    <a:lnTo>
                      <a:pt x="58" y="58"/>
                    </a:lnTo>
                    <a:cubicBezTo>
                      <a:pt x="58" y="58"/>
                      <a:pt x="58" y="58"/>
                      <a:pt x="78" y="58"/>
                    </a:cubicBezTo>
                    <a:lnTo>
                      <a:pt x="78" y="58"/>
                    </a:lnTo>
                    <a:cubicBezTo>
                      <a:pt x="98" y="58"/>
                      <a:pt x="98" y="58"/>
                      <a:pt x="98"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72" name="Freeform 46"/>
              <p:cNvSpPr>
                <a:spLocks noChangeArrowheads="1"/>
              </p:cNvSpPr>
              <p:nvPr/>
            </p:nvSpPr>
            <p:spPr bwMode="auto">
              <a:xfrm>
                <a:off x="7866063" y="2833688"/>
                <a:ext cx="14287" cy="14287"/>
              </a:xfrm>
              <a:custGeom>
                <a:avLst/>
                <a:gdLst>
                  <a:gd name="T0" fmla="*/ 39 w 40"/>
                  <a:gd name="T1" fmla="*/ 20 h 40"/>
                  <a:gd name="T2" fmla="*/ 39 w 40"/>
                  <a:gd name="T3" fmla="*/ 20 h 40"/>
                  <a:gd name="T4" fmla="*/ 39 w 40"/>
                  <a:gd name="T5" fmla="*/ 0 h 40"/>
                  <a:gd name="T6" fmla="*/ 20 w 40"/>
                  <a:gd name="T7" fmla="*/ 0 h 40"/>
                  <a:gd name="T8" fmla="*/ 20 w 40"/>
                  <a:gd name="T9" fmla="*/ 0 h 40"/>
                  <a:gd name="T10" fmla="*/ 20 w 40"/>
                  <a:gd name="T11" fmla="*/ 0 h 40"/>
                  <a:gd name="T12" fmla="*/ 20 w 40"/>
                  <a:gd name="T13" fmla="*/ 0 h 40"/>
                  <a:gd name="T14" fmla="*/ 20 w 40"/>
                  <a:gd name="T15" fmla="*/ 0 h 40"/>
                  <a:gd name="T16" fmla="*/ 20 w 40"/>
                  <a:gd name="T17" fmla="*/ 0 h 40"/>
                  <a:gd name="T18" fmla="*/ 0 w 40"/>
                  <a:gd name="T19" fmla="*/ 20 h 40"/>
                  <a:gd name="T20" fmla="*/ 0 w 40"/>
                  <a:gd name="T21" fmla="*/ 20 h 40"/>
                  <a:gd name="T22" fmla="*/ 20 w 40"/>
                  <a:gd name="T23" fmla="*/ 39 h 40"/>
                  <a:gd name="T24" fmla="*/ 20 w 40"/>
                  <a:gd name="T25" fmla="*/ 39 h 40"/>
                  <a:gd name="T26" fmla="*/ 39 w 40"/>
                  <a:gd name="T2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0">
                    <a:moveTo>
                      <a:pt x="39" y="20"/>
                    </a:moveTo>
                    <a:lnTo>
                      <a:pt x="39" y="20"/>
                    </a:lnTo>
                    <a:cubicBezTo>
                      <a:pt x="39" y="20"/>
                      <a:pt x="39" y="20"/>
                      <a:pt x="39" y="0"/>
                    </a:cubicBezTo>
                    <a:cubicBezTo>
                      <a:pt x="20" y="0"/>
                      <a:pt x="20" y="0"/>
                      <a:pt x="20" y="0"/>
                    </a:cubicBezTo>
                    <a:lnTo>
                      <a:pt x="20" y="0"/>
                    </a:lnTo>
                    <a:lnTo>
                      <a:pt x="20" y="0"/>
                    </a:lnTo>
                    <a:lnTo>
                      <a:pt x="20" y="0"/>
                    </a:lnTo>
                    <a:lnTo>
                      <a:pt x="20" y="0"/>
                    </a:lnTo>
                    <a:lnTo>
                      <a:pt x="20" y="0"/>
                    </a:lnTo>
                    <a:cubicBezTo>
                      <a:pt x="0" y="20"/>
                      <a:pt x="0" y="20"/>
                      <a:pt x="0" y="20"/>
                    </a:cubicBezTo>
                    <a:lnTo>
                      <a:pt x="0" y="20"/>
                    </a:lnTo>
                    <a:cubicBezTo>
                      <a:pt x="20" y="39"/>
                      <a:pt x="20" y="39"/>
                      <a:pt x="20" y="39"/>
                    </a:cubicBezTo>
                    <a:lnTo>
                      <a:pt x="20" y="39"/>
                    </a:lnTo>
                    <a:lnTo>
                      <a:pt x="39" y="2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73" name="Freeform 47"/>
              <p:cNvSpPr>
                <a:spLocks noChangeArrowheads="1"/>
              </p:cNvSpPr>
              <p:nvPr/>
            </p:nvSpPr>
            <p:spPr bwMode="auto">
              <a:xfrm>
                <a:off x="7859713" y="2862263"/>
                <a:ext cx="7937" cy="7937"/>
              </a:xfrm>
              <a:custGeom>
                <a:avLst/>
                <a:gdLst>
                  <a:gd name="T0" fmla="*/ 19 w 20"/>
                  <a:gd name="T1" fmla="*/ 19 h 20"/>
                  <a:gd name="T2" fmla="*/ 19 w 20"/>
                  <a:gd name="T3" fmla="*/ 19 h 20"/>
                  <a:gd name="T4" fmla="*/ 19 w 20"/>
                  <a:gd name="T5" fmla="*/ 0 h 20"/>
                  <a:gd name="T6" fmla="*/ 0 w 20"/>
                  <a:gd name="T7" fmla="*/ 0 h 20"/>
                  <a:gd name="T8" fmla="*/ 0 w 20"/>
                  <a:gd name="T9" fmla="*/ 0 h 20"/>
                  <a:gd name="T10" fmla="*/ 0 w 20"/>
                  <a:gd name="T11" fmla="*/ 0 h 20"/>
                  <a:gd name="T12" fmla="*/ 0 w 20"/>
                  <a:gd name="T13" fmla="*/ 0 h 20"/>
                  <a:gd name="T14" fmla="*/ 0 w 20"/>
                  <a:gd name="T15" fmla="*/ 19 h 20"/>
                  <a:gd name="T16" fmla="*/ 19 w 20"/>
                  <a:gd name="T17"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19" y="19"/>
                    </a:moveTo>
                    <a:lnTo>
                      <a:pt x="19" y="19"/>
                    </a:lnTo>
                    <a:cubicBezTo>
                      <a:pt x="19" y="0"/>
                      <a:pt x="19" y="0"/>
                      <a:pt x="19" y="0"/>
                    </a:cubicBezTo>
                    <a:cubicBezTo>
                      <a:pt x="19" y="0"/>
                      <a:pt x="19" y="0"/>
                      <a:pt x="0" y="0"/>
                    </a:cubicBezTo>
                    <a:lnTo>
                      <a:pt x="0" y="0"/>
                    </a:lnTo>
                    <a:lnTo>
                      <a:pt x="0" y="0"/>
                    </a:lnTo>
                    <a:lnTo>
                      <a:pt x="0" y="0"/>
                    </a:lnTo>
                    <a:lnTo>
                      <a:pt x="0" y="19"/>
                    </a:lnTo>
                    <a:cubicBezTo>
                      <a:pt x="19" y="19"/>
                      <a:pt x="19" y="19"/>
                      <a:pt x="19" y="1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74" name="Freeform 48"/>
              <p:cNvSpPr>
                <a:spLocks noChangeArrowheads="1"/>
              </p:cNvSpPr>
              <p:nvPr/>
            </p:nvSpPr>
            <p:spPr bwMode="auto">
              <a:xfrm>
                <a:off x="7839075" y="2868613"/>
                <a:ext cx="28575" cy="14287"/>
              </a:xfrm>
              <a:custGeom>
                <a:avLst/>
                <a:gdLst>
                  <a:gd name="T0" fmla="*/ 77 w 78"/>
                  <a:gd name="T1" fmla="*/ 39 h 40"/>
                  <a:gd name="T2" fmla="*/ 77 w 78"/>
                  <a:gd name="T3" fmla="*/ 39 h 40"/>
                  <a:gd name="T4" fmla="*/ 77 w 78"/>
                  <a:gd name="T5" fmla="*/ 39 h 40"/>
                  <a:gd name="T6" fmla="*/ 77 w 78"/>
                  <a:gd name="T7" fmla="*/ 19 h 40"/>
                  <a:gd name="T8" fmla="*/ 58 w 78"/>
                  <a:gd name="T9" fmla="*/ 19 h 40"/>
                  <a:gd name="T10" fmla="*/ 58 w 78"/>
                  <a:gd name="T11" fmla="*/ 19 h 40"/>
                  <a:gd name="T12" fmla="*/ 39 w 78"/>
                  <a:gd name="T13" fmla="*/ 19 h 40"/>
                  <a:gd name="T14" fmla="*/ 19 w 78"/>
                  <a:gd name="T15" fmla="*/ 0 h 40"/>
                  <a:gd name="T16" fmla="*/ 0 w 78"/>
                  <a:gd name="T17" fmla="*/ 19 h 40"/>
                  <a:gd name="T18" fmla="*/ 0 w 78"/>
                  <a:gd name="T19" fmla="*/ 19 h 40"/>
                  <a:gd name="T20" fmla="*/ 0 w 78"/>
                  <a:gd name="T21" fmla="*/ 19 h 40"/>
                  <a:gd name="T22" fmla="*/ 0 w 78"/>
                  <a:gd name="T23" fmla="*/ 39 h 40"/>
                  <a:gd name="T24" fmla="*/ 19 w 78"/>
                  <a:gd name="T25" fmla="*/ 39 h 40"/>
                  <a:gd name="T26" fmla="*/ 39 w 78"/>
                  <a:gd name="T27" fmla="*/ 19 h 40"/>
                  <a:gd name="T28" fmla="*/ 39 w 78"/>
                  <a:gd name="T29" fmla="*/ 39 h 40"/>
                  <a:gd name="T30" fmla="*/ 39 w 78"/>
                  <a:gd name="T31" fmla="*/ 39 h 40"/>
                  <a:gd name="T32" fmla="*/ 58 w 78"/>
                  <a:gd name="T33" fmla="*/ 39 h 40"/>
                  <a:gd name="T34" fmla="*/ 58 w 78"/>
                  <a:gd name="T35" fmla="*/ 39 h 40"/>
                  <a:gd name="T36" fmla="*/ 77 w 78"/>
                  <a:gd name="T37"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 h="40">
                    <a:moveTo>
                      <a:pt x="77" y="39"/>
                    </a:moveTo>
                    <a:lnTo>
                      <a:pt x="77" y="39"/>
                    </a:lnTo>
                    <a:lnTo>
                      <a:pt x="77" y="39"/>
                    </a:lnTo>
                    <a:cubicBezTo>
                      <a:pt x="77" y="19"/>
                      <a:pt x="77" y="19"/>
                      <a:pt x="77" y="19"/>
                    </a:cubicBezTo>
                    <a:lnTo>
                      <a:pt x="58" y="19"/>
                    </a:lnTo>
                    <a:lnTo>
                      <a:pt x="58" y="19"/>
                    </a:lnTo>
                    <a:cubicBezTo>
                      <a:pt x="39" y="19"/>
                      <a:pt x="39" y="19"/>
                      <a:pt x="39" y="19"/>
                    </a:cubicBezTo>
                    <a:lnTo>
                      <a:pt x="19" y="0"/>
                    </a:lnTo>
                    <a:cubicBezTo>
                      <a:pt x="0" y="0"/>
                      <a:pt x="0" y="0"/>
                      <a:pt x="0" y="19"/>
                    </a:cubicBezTo>
                    <a:lnTo>
                      <a:pt x="0" y="19"/>
                    </a:lnTo>
                    <a:lnTo>
                      <a:pt x="0" y="19"/>
                    </a:lnTo>
                    <a:lnTo>
                      <a:pt x="0" y="39"/>
                    </a:lnTo>
                    <a:lnTo>
                      <a:pt x="19" y="39"/>
                    </a:lnTo>
                    <a:cubicBezTo>
                      <a:pt x="19" y="39"/>
                      <a:pt x="19" y="39"/>
                      <a:pt x="39" y="19"/>
                    </a:cubicBezTo>
                    <a:lnTo>
                      <a:pt x="39" y="39"/>
                    </a:lnTo>
                    <a:lnTo>
                      <a:pt x="39" y="39"/>
                    </a:lnTo>
                    <a:cubicBezTo>
                      <a:pt x="39" y="39"/>
                      <a:pt x="39" y="39"/>
                      <a:pt x="58" y="39"/>
                    </a:cubicBezTo>
                    <a:lnTo>
                      <a:pt x="58" y="39"/>
                    </a:lnTo>
                    <a:cubicBezTo>
                      <a:pt x="58" y="39"/>
                      <a:pt x="58" y="39"/>
                      <a:pt x="77" y="3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75" name="Freeform 49"/>
              <p:cNvSpPr>
                <a:spLocks noChangeArrowheads="1"/>
              </p:cNvSpPr>
              <p:nvPr/>
            </p:nvSpPr>
            <p:spPr bwMode="auto">
              <a:xfrm>
                <a:off x="7818438" y="2876550"/>
                <a:ext cx="14287" cy="7938"/>
              </a:xfrm>
              <a:custGeom>
                <a:avLst/>
                <a:gdLst>
                  <a:gd name="T0" fmla="*/ 38 w 39"/>
                  <a:gd name="T1" fmla="*/ 20 h 21"/>
                  <a:gd name="T2" fmla="*/ 38 w 39"/>
                  <a:gd name="T3" fmla="*/ 20 h 21"/>
                  <a:gd name="T4" fmla="*/ 38 w 39"/>
                  <a:gd name="T5" fmla="*/ 20 h 21"/>
                  <a:gd name="T6" fmla="*/ 38 w 39"/>
                  <a:gd name="T7" fmla="*/ 0 h 21"/>
                  <a:gd name="T8" fmla="*/ 38 w 39"/>
                  <a:gd name="T9" fmla="*/ 0 h 21"/>
                  <a:gd name="T10" fmla="*/ 38 w 39"/>
                  <a:gd name="T11" fmla="*/ 0 h 21"/>
                  <a:gd name="T12" fmla="*/ 19 w 39"/>
                  <a:gd name="T13" fmla="*/ 0 h 21"/>
                  <a:gd name="T14" fmla="*/ 19 w 39"/>
                  <a:gd name="T15" fmla="*/ 0 h 21"/>
                  <a:gd name="T16" fmla="*/ 19 w 39"/>
                  <a:gd name="T17" fmla="*/ 0 h 21"/>
                  <a:gd name="T18" fmla="*/ 0 w 39"/>
                  <a:gd name="T19" fmla="*/ 20 h 21"/>
                  <a:gd name="T20" fmla="*/ 19 w 39"/>
                  <a:gd name="T21" fmla="*/ 20 h 21"/>
                  <a:gd name="T22" fmla="*/ 19 w 39"/>
                  <a:gd name="T23" fmla="*/ 20 h 21"/>
                  <a:gd name="T24" fmla="*/ 38 w 39"/>
                  <a:gd name="T25"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21">
                    <a:moveTo>
                      <a:pt x="38" y="20"/>
                    </a:moveTo>
                    <a:lnTo>
                      <a:pt x="38" y="20"/>
                    </a:lnTo>
                    <a:lnTo>
                      <a:pt x="38" y="20"/>
                    </a:lnTo>
                    <a:cubicBezTo>
                      <a:pt x="38" y="0"/>
                      <a:pt x="38" y="0"/>
                      <a:pt x="38" y="0"/>
                    </a:cubicBezTo>
                    <a:lnTo>
                      <a:pt x="38" y="0"/>
                    </a:lnTo>
                    <a:lnTo>
                      <a:pt x="38" y="0"/>
                    </a:lnTo>
                    <a:cubicBezTo>
                      <a:pt x="19" y="0"/>
                      <a:pt x="19" y="0"/>
                      <a:pt x="19" y="0"/>
                    </a:cubicBezTo>
                    <a:lnTo>
                      <a:pt x="19" y="0"/>
                    </a:lnTo>
                    <a:lnTo>
                      <a:pt x="19" y="0"/>
                    </a:lnTo>
                    <a:cubicBezTo>
                      <a:pt x="19" y="0"/>
                      <a:pt x="19" y="0"/>
                      <a:pt x="0" y="20"/>
                    </a:cubicBezTo>
                    <a:cubicBezTo>
                      <a:pt x="19" y="20"/>
                      <a:pt x="19" y="20"/>
                      <a:pt x="19" y="20"/>
                    </a:cubicBezTo>
                    <a:lnTo>
                      <a:pt x="19" y="20"/>
                    </a:lnTo>
                    <a:lnTo>
                      <a:pt x="38" y="2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76" name="Freeform 50"/>
              <p:cNvSpPr>
                <a:spLocks noChangeArrowheads="1"/>
              </p:cNvSpPr>
              <p:nvPr/>
            </p:nvSpPr>
            <p:spPr bwMode="auto">
              <a:xfrm>
                <a:off x="7839075" y="2813050"/>
                <a:ext cx="20638" cy="42863"/>
              </a:xfrm>
              <a:custGeom>
                <a:avLst/>
                <a:gdLst>
                  <a:gd name="T0" fmla="*/ 58 w 59"/>
                  <a:gd name="T1" fmla="*/ 58 h 118"/>
                  <a:gd name="T2" fmla="*/ 58 w 59"/>
                  <a:gd name="T3" fmla="*/ 58 h 118"/>
                  <a:gd name="T4" fmla="*/ 58 w 59"/>
                  <a:gd name="T5" fmla="*/ 58 h 118"/>
                  <a:gd name="T6" fmla="*/ 39 w 59"/>
                  <a:gd name="T7" fmla="*/ 39 h 118"/>
                  <a:gd name="T8" fmla="*/ 39 w 59"/>
                  <a:gd name="T9" fmla="*/ 39 h 118"/>
                  <a:gd name="T10" fmla="*/ 39 w 59"/>
                  <a:gd name="T11" fmla="*/ 39 h 118"/>
                  <a:gd name="T12" fmla="*/ 58 w 59"/>
                  <a:gd name="T13" fmla="*/ 19 h 118"/>
                  <a:gd name="T14" fmla="*/ 39 w 59"/>
                  <a:gd name="T15" fmla="*/ 39 h 118"/>
                  <a:gd name="T16" fmla="*/ 39 w 59"/>
                  <a:gd name="T17" fmla="*/ 19 h 118"/>
                  <a:gd name="T18" fmla="*/ 39 w 59"/>
                  <a:gd name="T19" fmla="*/ 0 h 118"/>
                  <a:gd name="T20" fmla="*/ 39 w 59"/>
                  <a:gd name="T21" fmla="*/ 0 h 118"/>
                  <a:gd name="T22" fmla="*/ 39 w 59"/>
                  <a:gd name="T23" fmla="*/ 0 h 118"/>
                  <a:gd name="T24" fmla="*/ 19 w 59"/>
                  <a:gd name="T25" fmla="*/ 19 h 118"/>
                  <a:gd name="T26" fmla="*/ 19 w 59"/>
                  <a:gd name="T27" fmla="*/ 19 h 118"/>
                  <a:gd name="T28" fmla="*/ 0 w 59"/>
                  <a:gd name="T29" fmla="*/ 19 h 118"/>
                  <a:gd name="T30" fmla="*/ 0 w 59"/>
                  <a:gd name="T31" fmla="*/ 19 h 118"/>
                  <a:gd name="T32" fmla="*/ 0 w 59"/>
                  <a:gd name="T33" fmla="*/ 39 h 118"/>
                  <a:gd name="T34" fmla="*/ 0 w 59"/>
                  <a:gd name="T35" fmla="*/ 58 h 118"/>
                  <a:gd name="T36" fmla="*/ 0 w 59"/>
                  <a:gd name="T37" fmla="*/ 78 h 118"/>
                  <a:gd name="T38" fmla="*/ 0 w 59"/>
                  <a:gd name="T39" fmla="*/ 78 h 118"/>
                  <a:gd name="T40" fmla="*/ 0 w 59"/>
                  <a:gd name="T41" fmla="*/ 117 h 118"/>
                  <a:gd name="T42" fmla="*/ 0 w 59"/>
                  <a:gd name="T43" fmla="*/ 117 h 118"/>
                  <a:gd name="T44" fmla="*/ 0 w 59"/>
                  <a:gd name="T45" fmla="*/ 117 h 118"/>
                  <a:gd name="T46" fmla="*/ 19 w 59"/>
                  <a:gd name="T47" fmla="*/ 117 h 118"/>
                  <a:gd name="T48" fmla="*/ 19 w 59"/>
                  <a:gd name="T49" fmla="*/ 78 h 118"/>
                  <a:gd name="T50" fmla="*/ 58 w 59"/>
                  <a:gd name="T51" fmla="*/ 78 h 118"/>
                  <a:gd name="T52" fmla="*/ 58 w 59"/>
                  <a:gd name="T53" fmla="*/ 5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9" h="118">
                    <a:moveTo>
                      <a:pt x="58" y="58"/>
                    </a:moveTo>
                    <a:lnTo>
                      <a:pt x="58" y="58"/>
                    </a:lnTo>
                    <a:lnTo>
                      <a:pt x="58" y="58"/>
                    </a:lnTo>
                    <a:cubicBezTo>
                      <a:pt x="58" y="39"/>
                      <a:pt x="58" y="39"/>
                      <a:pt x="39" y="39"/>
                    </a:cubicBezTo>
                    <a:lnTo>
                      <a:pt x="39" y="39"/>
                    </a:lnTo>
                    <a:lnTo>
                      <a:pt x="39" y="39"/>
                    </a:lnTo>
                    <a:cubicBezTo>
                      <a:pt x="39" y="39"/>
                      <a:pt x="39" y="39"/>
                      <a:pt x="58" y="19"/>
                    </a:cubicBezTo>
                    <a:cubicBezTo>
                      <a:pt x="39" y="19"/>
                      <a:pt x="39" y="19"/>
                      <a:pt x="39" y="39"/>
                    </a:cubicBezTo>
                    <a:cubicBezTo>
                      <a:pt x="39" y="19"/>
                      <a:pt x="39" y="19"/>
                      <a:pt x="39" y="19"/>
                    </a:cubicBezTo>
                    <a:cubicBezTo>
                      <a:pt x="39" y="19"/>
                      <a:pt x="39" y="19"/>
                      <a:pt x="39" y="0"/>
                    </a:cubicBezTo>
                    <a:lnTo>
                      <a:pt x="39" y="0"/>
                    </a:lnTo>
                    <a:lnTo>
                      <a:pt x="39" y="0"/>
                    </a:lnTo>
                    <a:cubicBezTo>
                      <a:pt x="39" y="0"/>
                      <a:pt x="39" y="0"/>
                      <a:pt x="19" y="19"/>
                    </a:cubicBezTo>
                    <a:lnTo>
                      <a:pt x="19" y="19"/>
                    </a:lnTo>
                    <a:cubicBezTo>
                      <a:pt x="19" y="19"/>
                      <a:pt x="19" y="19"/>
                      <a:pt x="0" y="19"/>
                    </a:cubicBezTo>
                    <a:lnTo>
                      <a:pt x="0" y="19"/>
                    </a:lnTo>
                    <a:cubicBezTo>
                      <a:pt x="0" y="39"/>
                      <a:pt x="19" y="39"/>
                      <a:pt x="0" y="39"/>
                    </a:cubicBezTo>
                    <a:cubicBezTo>
                      <a:pt x="0" y="58"/>
                      <a:pt x="0" y="58"/>
                      <a:pt x="0" y="58"/>
                    </a:cubicBezTo>
                    <a:cubicBezTo>
                      <a:pt x="0" y="58"/>
                      <a:pt x="0" y="58"/>
                      <a:pt x="0" y="78"/>
                    </a:cubicBezTo>
                    <a:lnTo>
                      <a:pt x="0" y="78"/>
                    </a:lnTo>
                    <a:cubicBezTo>
                      <a:pt x="0" y="117"/>
                      <a:pt x="0" y="117"/>
                      <a:pt x="0" y="117"/>
                    </a:cubicBezTo>
                    <a:lnTo>
                      <a:pt x="0" y="117"/>
                    </a:lnTo>
                    <a:lnTo>
                      <a:pt x="0" y="117"/>
                    </a:lnTo>
                    <a:cubicBezTo>
                      <a:pt x="0" y="117"/>
                      <a:pt x="0" y="117"/>
                      <a:pt x="19" y="117"/>
                    </a:cubicBezTo>
                    <a:cubicBezTo>
                      <a:pt x="19" y="97"/>
                      <a:pt x="19" y="97"/>
                      <a:pt x="19" y="78"/>
                    </a:cubicBezTo>
                    <a:cubicBezTo>
                      <a:pt x="39" y="58"/>
                      <a:pt x="39" y="78"/>
                      <a:pt x="58" y="78"/>
                    </a:cubicBezTo>
                    <a:cubicBezTo>
                      <a:pt x="58" y="58"/>
                      <a:pt x="58" y="58"/>
                      <a:pt x="58"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77" name="Freeform 51"/>
              <p:cNvSpPr>
                <a:spLocks noChangeArrowheads="1"/>
              </p:cNvSpPr>
              <p:nvPr/>
            </p:nvSpPr>
            <p:spPr bwMode="auto">
              <a:xfrm>
                <a:off x="7740650" y="2847975"/>
                <a:ext cx="55563" cy="63500"/>
              </a:xfrm>
              <a:custGeom>
                <a:avLst/>
                <a:gdLst>
                  <a:gd name="T0" fmla="*/ 155 w 156"/>
                  <a:gd name="T1" fmla="*/ 20 h 176"/>
                  <a:gd name="T2" fmla="*/ 155 w 156"/>
                  <a:gd name="T3" fmla="*/ 20 h 176"/>
                  <a:gd name="T4" fmla="*/ 135 w 156"/>
                  <a:gd name="T5" fmla="*/ 0 h 176"/>
                  <a:gd name="T6" fmla="*/ 116 w 156"/>
                  <a:gd name="T7" fmla="*/ 0 h 176"/>
                  <a:gd name="T8" fmla="*/ 116 w 156"/>
                  <a:gd name="T9" fmla="*/ 0 h 176"/>
                  <a:gd name="T10" fmla="*/ 116 w 156"/>
                  <a:gd name="T11" fmla="*/ 0 h 176"/>
                  <a:gd name="T12" fmla="*/ 77 w 156"/>
                  <a:gd name="T13" fmla="*/ 20 h 176"/>
                  <a:gd name="T14" fmla="*/ 58 w 156"/>
                  <a:gd name="T15" fmla="*/ 20 h 176"/>
                  <a:gd name="T16" fmla="*/ 58 w 156"/>
                  <a:gd name="T17" fmla="*/ 20 h 176"/>
                  <a:gd name="T18" fmla="*/ 38 w 156"/>
                  <a:gd name="T19" fmla="*/ 20 h 176"/>
                  <a:gd name="T20" fmla="*/ 19 w 156"/>
                  <a:gd name="T21" fmla="*/ 39 h 176"/>
                  <a:gd name="T22" fmla="*/ 19 w 156"/>
                  <a:gd name="T23" fmla="*/ 39 h 176"/>
                  <a:gd name="T24" fmla="*/ 19 w 156"/>
                  <a:gd name="T25" fmla="*/ 39 h 176"/>
                  <a:gd name="T26" fmla="*/ 19 w 156"/>
                  <a:gd name="T27" fmla="*/ 58 h 176"/>
                  <a:gd name="T28" fmla="*/ 19 w 156"/>
                  <a:gd name="T29" fmla="*/ 58 h 176"/>
                  <a:gd name="T30" fmla="*/ 0 w 156"/>
                  <a:gd name="T31" fmla="*/ 58 h 176"/>
                  <a:gd name="T32" fmla="*/ 0 w 156"/>
                  <a:gd name="T33" fmla="*/ 77 h 176"/>
                  <a:gd name="T34" fmla="*/ 19 w 156"/>
                  <a:gd name="T35" fmla="*/ 97 h 176"/>
                  <a:gd name="T36" fmla="*/ 19 w 156"/>
                  <a:gd name="T37" fmla="*/ 97 h 176"/>
                  <a:gd name="T38" fmla="*/ 19 w 156"/>
                  <a:gd name="T39" fmla="*/ 136 h 176"/>
                  <a:gd name="T40" fmla="*/ 19 w 156"/>
                  <a:gd name="T41" fmla="*/ 136 h 176"/>
                  <a:gd name="T42" fmla="*/ 19 w 156"/>
                  <a:gd name="T43" fmla="*/ 155 h 176"/>
                  <a:gd name="T44" fmla="*/ 19 w 156"/>
                  <a:gd name="T45" fmla="*/ 175 h 176"/>
                  <a:gd name="T46" fmla="*/ 38 w 156"/>
                  <a:gd name="T47" fmla="*/ 155 h 176"/>
                  <a:gd name="T48" fmla="*/ 38 w 156"/>
                  <a:gd name="T49" fmla="*/ 155 h 176"/>
                  <a:gd name="T50" fmla="*/ 38 w 156"/>
                  <a:gd name="T51" fmla="*/ 136 h 176"/>
                  <a:gd name="T52" fmla="*/ 38 w 156"/>
                  <a:gd name="T53" fmla="*/ 117 h 176"/>
                  <a:gd name="T54" fmla="*/ 58 w 156"/>
                  <a:gd name="T55" fmla="*/ 77 h 176"/>
                  <a:gd name="T56" fmla="*/ 77 w 156"/>
                  <a:gd name="T57" fmla="*/ 77 h 176"/>
                  <a:gd name="T58" fmla="*/ 58 w 156"/>
                  <a:gd name="T59" fmla="*/ 97 h 176"/>
                  <a:gd name="T60" fmla="*/ 58 w 156"/>
                  <a:gd name="T61" fmla="*/ 97 h 176"/>
                  <a:gd name="T62" fmla="*/ 58 w 156"/>
                  <a:gd name="T63" fmla="*/ 97 h 176"/>
                  <a:gd name="T64" fmla="*/ 96 w 156"/>
                  <a:gd name="T65" fmla="*/ 117 h 176"/>
                  <a:gd name="T66" fmla="*/ 96 w 156"/>
                  <a:gd name="T67" fmla="*/ 117 h 176"/>
                  <a:gd name="T68" fmla="*/ 77 w 156"/>
                  <a:gd name="T69" fmla="*/ 136 h 176"/>
                  <a:gd name="T70" fmla="*/ 77 w 156"/>
                  <a:gd name="T71" fmla="*/ 136 h 176"/>
                  <a:gd name="T72" fmla="*/ 96 w 156"/>
                  <a:gd name="T73" fmla="*/ 155 h 176"/>
                  <a:gd name="T74" fmla="*/ 116 w 156"/>
                  <a:gd name="T75" fmla="*/ 155 h 176"/>
                  <a:gd name="T76" fmla="*/ 116 w 156"/>
                  <a:gd name="T77" fmla="*/ 155 h 176"/>
                  <a:gd name="T78" fmla="*/ 116 w 156"/>
                  <a:gd name="T79" fmla="*/ 136 h 176"/>
                  <a:gd name="T80" fmla="*/ 116 w 156"/>
                  <a:gd name="T81" fmla="*/ 117 h 176"/>
                  <a:gd name="T82" fmla="*/ 116 w 156"/>
                  <a:gd name="T83" fmla="*/ 117 h 176"/>
                  <a:gd name="T84" fmla="*/ 116 w 156"/>
                  <a:gd name="T85" fmla="*/ 117 h 176"/>
                  <a:gd name="T86" fmla="*/ 116 w 156"/>
                  <a:gd name="T87" fmla="*/ 97 h 176"/>
                  <a:gd name="T88" fmla="*/ 116 w 156"/>
                  <a:gd name="T89" fmla="*/ 77 h 176"/>
                  <a:gd name="T90" fmla="*/ 96 w 156"/>
                  <a:gd name="T91" fmla="*/ 58 h 176"/>
                  <a:gd name="T92" fmla="*/ 77 w 156"/>
                  <a:gd name="T93" fmla="*/ 58 h 176"/>
                  <a:gd name="T94" fmla="*/ 77 w 156"/>
                  <a:gd name="T95" fmla="*/ 58 h 176"/>
                  <a:gd name="T96" fmla="*/ 96 w 156"/>
                  <a:gd name="T97" fmla="*/ 39 h 176"/>
                  <a:gd name="T98" fmla="*/ 96 w 156"/>
                  <a:gd name="T99" fmla="*/ 39 h 176"/>
                  <a:gd name="T100" fmla="*/ 116 w 156"/>
                  <a:gd name="T101" fmla="*/ 39 h 176"/>
                  <a:gd name="T102" fmla="*/ 155 w 156"/>
                  <a:gd name="T103" fmla="*/ 39 h 176"/>
                  <a:gd name="T104" fmla="*/ 155 w 156"/>
                  <a:gd name="T105" fmla="*/ 39 h 176"/>
                  <a:gd name="T106" fmla="*/ 155 w 156"/>
                  <a:gd name="T107" fmla="*/ 2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6" h="176">
                    <a:moveTo>
                      <a:pt x="155" y="20"/>
                    </a:moveTo>
                    <a:lnTo>
                      <a:pt x="155" y="20"/>
                    </a:lnTo>
                    <a:lnTo>
                      <a:pt x="135" y="0"/>
                    </a:lnTo>
                    <a:cubicBezTo>
                      <a:pt x="135" y="0"/>
                      <a:pt x="135" y="0"/>
                      <a:pt x="116" y="0"/>
                    </a:cubicBezTo>
                    <a:lnTo>
                      <a:pt x="116" y="0"/>
                    </a:lnTo>
                    <a:lnTo>
                      <a:pt x="116" y="0"/>
                    </a:lnTo>
                    <a:cubicBezTo>
                      <a:pt x="116" y="0"/>
                      <a:pt x="96" y="20"/>
                      <a:pt x="77" y="20"/>
                    </a:cubicBezTo>
                    <a:lnTo>
                      <a:pt x="58" y="20"/>
                    </a:lnTo>
                    <a:lnTo>
                      <a:pt x="58" y="20"/>
                    </a:lnTo>
                    <a:lnTo>
                      <a:pt x="38" y="20"/>
                    </a:lnTo>
                    <a:cubicBezTo>
                      <a:pt x="38" y="20"/>
                      <a:pt x="19" y="20"/>
                      <a:pt x="19" y="39"/>
                    </a:cubicBezTo>
                    <a:lnTo>
                      <a:pt x="19" y="39"/>
                    </a:lnTo>
                    <a:lnTo>
                      <a:pt x="19" y="39"/>
                    </a:lnTo>
                    <a:cubicBezTo>
                      <a:pt x="19" y="58"/>
                      <a:pt x="19" y="58"/>
                      <a:pt x="19" y="58"/>
                    </a:cubicBezTo>
                    <a:lnTo>
                      <a:pt x="19" y="58"/>
                    </a:lnTo>
                    <a:cubicBezTo>
                      <a:pt x="0" y="58"/>
                      <a:pt x="0" y="58"/>
                      <a:pt x="0" y="58"/>
                    </a:cubicBezTo>
                    <a:cubicBezTo>
                      <a:pt x="0" y="77"/>
                      <a:pt x="0" y="77"/>
                      <a:pt x="0" y="77"/>
                    </a:cubicBezTo>
                    <a:cubicBezTo>
                      <a:pt x="0" y="77"/>
                      <a:pt x="0" y="97"/>
                      <a:pt x="19" y="97"/>
                    </a:cubicBezTo>
                    <a:lnTo>
                      <a:pt x="19" y="97"/>
                    </a:lnTo>
                    <a:cubicBezTo>
                      <a:pt x="19" y="117"/>
                      <a:pt x="19" y="117"/>
                      <a:pt x="19" y="136"/>
                    </a:cubicBezTo>
                    <a:lnTo>
                      <a:pt x="19" y="136"/>
                    </a:lnTo>
                    <a:cubicBezTo>
                      <a:pt x="19" y="155"/>
                      <a:pt x="19" y="155"/>
                      <a:pt x="19" y="155"/>
                    </a:cubicBezTo>
                    <a:cubicBezTo>
                      <a:pt x="19" y="155"/>
                      <a:pt x="19" y="155"/>
                      <a:pt x="19" y="175"/>
                    </a:cubicBezTo>
                    <a:cubicBezTo>
                      <a:pt x="38" y="155"/>
                      <a:pt x="38" y="155"/>
                      <a:pt x="38" y="155"/>
                    </a:cubicBezTo>
                    <a:lnTo>
                      <a:pt x="38" y="155"/>
                    </a:lnTo>
                    <a:cubicBezTo>
                      <a:pt x="38" y="136"/>
                      <a:pt x="38" y="136"/>
                      <a:pt x="38" y="136"/>
                    </a:cubicBezTo>
                    <a:cubicBezTo>
                      <a:pt x="38" y="117"/>
                      <a:pt x="38" y="117"/>
                      <a:pt x="38" y="117"/>
                    </a:cubicBezTo>
                    <a:cubicBezTo>
                      <a:pt x="38" y="97"/>
                      <a:pt x="38" y="97"/>
                      <a:pt x="58" y="77"/>
                    </a:cubicBezTo>
                    <a:cubicBezTo>
                      <a:pt x="58" y="77"/>
                      <a:pt x="58" y="77"/>
                      <a:pt x="77" y="77"/>
                    </a:cubicBezTo>
                    <a:cubicBezTo>
                      <a:pt x="77" y="77"/>
                      <a:pt x="58" y="77"/>
                      <a:pt x="58" y="97"/>
                    </a:cubicBezTo>
                    <a:lnTo>
                      <a:pt x="58" y="97"/>
                    </a:lnTo>
                    <a:lnTo>
                      <a:pt x="58" y="97"/>
                    </a:lnTo>
                    <a:cubicBezTo>
                      <a:pt x="96" y="117"/>
                      <a:pt x="96" y="117"/>
                      <a:pt x="96" y="117"/>
                    </a:cubicBezTo>
                    <a:lnTo>
                      <a:pt x="96" y="117"/>
                    </a:lnTo>
                    <a:cubicBezTo>
                      <a:pt x="96" y="136"/>
                      <a:pt x="77" y="136"/>
                      <a:pt x="77" y="136"/>
                    </a:cubicBezTo>
                    <a:lnTo>
                      <a:pt x="77" y="136"/>
                    </a:lnTo>
                    <a:cubicBezTo>
                      <a:pt x="77" y="155"/>
                      <a:pt x="77" y="155"/>
                      <a:pt x="96" y="155"/>
                    </a:cubicBezTo>
                    <a:lnTo>
                      <a:pt x="116" y="155"/>
                    </a:lnTo>
                    <a:lnTo>
                      <a:pt x="116" y="155"/>
                    </a:lnTo>
                    <a:cubicBezTo>
                      <a:pt x="116" y="155"/>
                      <a:pt x="116" y="155"/>
                      <a:pt x="116" y="136"/>
                    </a:cubicBezTo>
                    <a:cubicBezTo>
                      <a:pt x="116" y="136"/>
                      <a:pt x="116" y="136"/>
                      <a:pt x="116" y="117"/>
                    </a:cubicBezTo>
                    <a:lnTo>
                      <a:pt x="116" y="117"/>
                    </a:lnTo>
                    <a:lnTo>
                      <a:pt x="116" y="117"/>
                    </a:lnTo>
                    <a:cubicBezTo>
                      <a:pt x="96" y="97"/>
                      <a:pt x="96" y="97"/>
                      <a:pt x="116" y="97"/>
                    </a:cubicBezTo>
                    <a:lnTo>
                      <a:pt x="116" y="77"/>
                    </a:lnTo>
                    <a:cubicBezTo>
                      <a:pt x="116" y="77"/>
                      <a:pt x="116" y="77"/>
                      <a:pt x="96" y="58"/>
                    </a:cubicBezTo>
                    <a:cubicBezTo>
                      <a:pt x="96" y="58"/>
                      <a:pt x="96" y="58"/>
                      <a:pt x="77" y="58"/>
                    </a:cubicBezTo>
                    <a:lnTo>
                      <a:pt x="77" y="58"/>
                    </a:lnTo>
                    <a:lnTo>
                      <a:pt x="96" y="39"/>
                    </a:lnTo>
                    <a:lnTo>
                      <a:pt x="96" y="39"/>
                    </a:lnTo>
                    <a:cubicBezTo>
                      <a:pt x="116" y="39"/>
                      <a:pt x="116" y="39"/>
                      <a:pt x="116" y="39"/>
                    </a:cubicBezTo>
                    <a:cubicBezTo>
                      <a:pt x="135" y="39"/>
                      <a:pt x="135" y="39"/>
                      <a:pt x="155" y="39"/>
                    </a:cubicBezTo>
                    <a:lnTo>
                      <a:pt x="155" y="39"/>
                    </a:lnTo>
                    <a:lnTo>
                      <a:pt x="155" y="2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78" name="Freeform 52"/>
              <p:cNvSpPr>
                <a:spLocks noChangeArrowheads="1"/>
              </p:cNvSpPr>
              <p:nvPr/>
            </p:nvSpPr>
            <p:spPr bwMode="auto">
              <a:xfrm>
                <a:off x="7754938" y="2827338"/>
                <a:ext cx="63500" cy="20637"/>
              </a:xfrm>
              <a:custGeom>
                <a:avLst/>
                <a:gdLst>
                  <a:gd name="T0" fmla="*/ 175 w 176"/>
                  <a:gd name="T1" fmla="*/ 0 h 59"/>
                  <a:gd name="T2" fmla="*/ 175 w 176"/>
                  <a:gd name="T3" fmla="*/ 0 h 59"/>
                  <a:gd name="T4" fmla="*/ 175 w 176"/>
                  <a:gd name="T5" fmla="*/ 0 h 59"/>
                  <a:gd name="T6" fmla="*/ 175 w 176"/>
                  <a:gd name="T7" fmla="*/ 0 h 59"/>
                  <a:gd name="T8" fmla="*/ 155 w 176"/>
                  <a:gd name="T9" fmla="*/ 0 h 59"/>
                  <a:gd name="T10" fmla="*/ 58 w 176"/>
                  <a:gd name="T11" fmla="*/ 0 h 59"/>
                  <a:gd name="T12" fmla="*/ 39 w 176"/>
                  <a:gd name="T13" fmla="*/ 19 h 59"/>
                  <a:gd name="T14" fmla="*/ 20 w 176"/>
                  <a:gd name="T15" fmla="*/ 19 h 59"/>
                  <a:gd name="T16" fmla="*/ 0 w 176"/>
                  <a:gd name="T17" fmla="*/ 19 h 59"/>
                  <a:gd name="T18" fmla="*/ 0 w 176"/>
                  <a:gd name="T19" fmla="*/ 58 h 59"/>
                  <a:gd name="T20" fmla="*/ 20 w 176"/>
                  <a:gd name="T21" fmla="*/ 39 h 59"/>
                  <a:gd name="T22" fmla="*/ 39 w 176"/>
                  <a:gd name="T23" fmla="*/ 39 h 59"/>
                  <a:gd name="T24" fmla="*/ 39 w 176"/>
                  <a:gd name="T25" fmla="*/ 19 h 59"/>
                  <a:gd name="T26" fmla="*/ 58 w 176"/>
                  <a:gd name="T27" fmla="*/ 19 h 59"/>
                  <a:gd name="T28" fmla="*/ 58 w 176"/>
                  <a:gd name="T29" fmla="*/ 19 h 59"/>
                  <a:gd name="T30" fmla="*/ 58 w 176"/>
                  <a:gd name="T31" fmla="*/ 19 h 59"/>
                  <a:gd name="T32" fmla="*/ 117 w 176"/>
                  <a:gd name="T33" fmla="*/ 19 h 59"/>
                  <a:gd name="T34" fmla="*/ 117 w 176"/>
                  <a:gd name="T35" fmla="*/ 19 h 59"/>
                  <a:gd name="T36" fmla="*/ 136 w 176"/>
                  <a:gd name="T37" fmla="*/ 39 h 59"/>
                  <a:gd name="T38" fmla="*/ 136 w 176"/>
                  <a:gd name="T39" fmla="*/ 19 h 59"/>
                  <a:gd name="T40" fmla="*/ 155 w 176"/>
                  <a:gd name="T41" fmla="*/ 19 h 59"/>
                  <a:gd name="T42" fmla="*/ 155 w 176"/>
                  <a:gd name="T43" fmla="*/ 19 h 59"/>
                  <a:gd name="T44" fmla="*/ 175 w 176"/>
                  <a:gd name="T4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6" h="59">
                    <a:moveTo>
                      <a:pt x="175" y="0"/>
                    </a:moveTo>
                    <a:lnTo>
                      <a:pt x="175" y="0"/>
                    </a:lnTo>
                    <a:lnTo>
                      <a:pt x="175" y="0"/>
                    </a:lnTo>
                    <a:lnTo>
                      <a:pt x="175" y="0"/>
                    </a:lnTo>
                    <a:cubicBezTo>
                      <a:pt x="155" y="0"/>
                      <a:pt x="155" y="0"/>
                      <a:pt x="155" y="0"/>
                    </a:cubicBezTo>
                    <a:cubicBezTo>
                      <a:pt x="117" y="0"/>
                      <a:pt x="97" y="0"/>
                      <a:pt x="58" y="0"/>
                    </a:cubicBezTo>
                    <a:cubicBezTo>
                      <a:pt x="39" y="0"/>
                      <a:pt x="39" y="19"/>
                      <a:pt x="39" y="19"/>
                    </a:cubicBezTo>
                    <a:cubicBezTo>
                      <a:pt x="20" y="19"/>
                      <a:pt x="20" y="19"/>
                      <a:pt x="20" y="19"/>
                    </a:cubicBezTo>
                    <a:cubicBezTo>
                      <a:pt x="0" y="19"/>
                      <a:pt x="0" y="19"/>
                      <a:pt x="0" y="19"/>
                    </a:cubicBezTo>
                    <a:cubicBezTo>
                      <a:pt x="0" y="39"/>
                      <a:pt x="0" y="39"/>
                      <a:pt x="0" y="58"/>
                    </a:cubicBezTo>
                    <a:cubicBezTo>
                      <a:pt x="0" y="39"/>
                      <a:pt x="20" y="39"/>
                      <a:pt x="20" y="39"/>
                    </a:cubicBezTo>
                    <a:cubicBezTo>
                      <a:pt x="20" y="39"/>
                      <a:pt x="20" y="39"/>
                      <a:pt x="39" y="39"/>
                    </a:cubicBezTo>
                    <a:cubicBezTo>
                      <a:pt x="39" y="19"/>
                      <a:pt x="39" y="19"/>
                      <a:pt x="39" y="19"/>
                    </a:cubicBezTo>
                    <a:cubicBezTo>
                      <a:pt x="39" y="19"/>
                      <a:pt x="39" y="19"/>
                      <a:pt x="58" y="19"/>
                    </a:cubicBezTo>
                    <a:lnTo>
                      <a:pt x="58" y="19"/>
                    </a:lnTo>
                    <a:lnTo>
                      <a:pt x="58" y="19"/>
                    </a:lnTo>
                    <a:cubicBezTo>
                      <a:pt x="78" y="19"/>
                      <a:pt x="97" y="19"/>
                      <a:pt x="117" y="19"/>
                    </a:cubicBezTo>
                    <a:lnTo>
                      <a:pt x="117" y="19"/>
                    </a:lnTo>
                    <a:cubicBezTo>
                      <a:pt x="117" y="19"/>
                      <a:pt x="117" y="39"/>
                      <a:pt x="136" y="39"/>
                    </a:cubicBezTo>
                    <a:lnTo>
                      <a:pt x="136" y="19"/>
                    </a:lnTo>
                    <a:cubicBezTo>
                      <a:pt x="155" y="19"/>
                      <a:pt x="155" y="19"/>
                      <a:pt x="155" y="19"/>
                    </a:cubicBezTo>
                    <a:lnTo>
                      <a:pt x="155" y="19"/>
                    </a:lnTo>
                    <a:cubicBezTo>
                      <a:pt x="155" y="19"/>
                      <a:pt x="175" y="19"/>
                      <a:pt x="17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79" name="Freeform 53"/>
              <p:cNvSpPr>
                <a:spLocks noChangeArrowheads="1"/>
              </p:cNvSpPr>
              <p:nvPr/>
            </p:nvSpPr>
            <p:spPr bwMode="auto">
              <a:xfrm>
                <a:off x="7783513" y="2952750"/>
                <a:ext cx="1587" cy="7938"/>
              </a:xfrm>
              <a:custGeom>
                <a:avLst/>
                <a:gdLst>
                  <a:gd name="T0" fmla="*/ 0 w 1"/>
                  <a:gd name="T1" fmla="*/ 0 h 20"/>
                  <a:gd name="T2" fmla="*/ 0 w 1"/>
                  <a:gd name="T3" fmla="*/ 19 h 20"/>
                  <a:gd name="T4" fmla="*/ 0 w 1"/>
                  <a:gd name="T5" fmla="*/ 0 h 20"/>
                </a:gdLst>
                <a:ahLst/>
                <a:cxnLst>
                  <a:cxn ang="0">
                    <a:pos x="T0" y="T1"/>
                  </a:cxn>
                  <a:cxn ang="0">
                    <a:pos x="T2" y="T3"/>
                  </a:cxn>
                  <a:cxn ang="0">
                    <a:pos x="T4" y="T5"/>
                  </a:cxn>
                </a:cxnLst>
                <a:rect l="0" t="0" r="r" b="b"/>
                <a:pathLst>
                  <a:path w="1" h="20">
                    <a:moveTo>
                      <a:pt x="0" y="0"/>
                    </a:moveTo>
                    <a:lnTo>
                      <a:pt x="0" y="1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80" name="Freeform 54"/>
              <p:cNvSpPr>
                <a:spLocks noChangeArrowheads="1"/>
              </p:cNvSpPr>
              <p:nvPr/>
            </p:nvSpPr>
            <p:spPr bwMode="auto">
              <a:xfrm>
                <a:off x="7783513" y="2952750"/>
                <a:ext cx="1587" cy="7938"/>
              </a:xfrm>
              <a:custGeom>
                <a:avLst/>
                <a:gdLst>
                  <a:gd name="T0" fmla="*/ 0 w 1"/>
                  <a:gd name="T1" fmla="*/ 0 h 20"/>
                  <a:gd name="T2" fmla="*/ 0 w 1"/>
                  <a:gd name="T3" fmla="*/ 19 h 20"/>
                  <a:gd name="T4" fmla="*/ 0 w 1"/>
                  <a:gd name="T5" fmla="*/ 0 h 20"/>
                </a:gdLst>
                <a:ahLst/>
                <a:cxnLst>
                  <a:cxn ang="0">
                    <a:pos x="T0" y="T1"/>
                  </a:cxn>
                  <a:cxn ang="0">
                    <a:pos x="T2" y="T3"/>
                  </a:cxn>
                  <a:cxn ang="0">
                    <a:pos x="T4" y="T5"/>
                  </a:cxn>
                </a:cxnLst>
                <a:rect l="0" t="0" r="r" b="b"/>
                <a:pathLst>
                  <a:path w="1" h="20">
                    <a:moveTo>
                      <a:pt x="0" y="0"/>
                    </a:moveTo>
                    <a:lnTo>
                      <a:pt x="0" y="19"/>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81" name="Freeform 55"/>
              <p:cNvSpPr>
                <a:spLocks noChangeArrowheads="1"/>
              </p:cNvSpPr>
              <p:nvPr/>
            </p:nvSpPr>
            <p:spPr bwMode="auto">
              <a:xfrm>
                <a:off x="7775575" y="2938463"/>
                <a:ext cx="49213" cy="20637"/>
              </a:xfrm>
              <a:custGeom>
                <a:avLst/>
                <a:gdLst>
                  <a:gd name="T0" fmla="*/ 117 w 137"/>
                  <a:gd name="T1" fmla="*/ 0 h 59"/>
                  <a:gd name="T2" fmla="*/ 117 w 137"/>
                  <a:gd name="T3" fmla="*/ 0 h 59"/>
                  <a:gd name="T4" fmla="*/ 136 w 137"/>
                  <a:gd name="T5" fmla="*/ 0 h 59"/>
                  <a:gd name="T6" fmla="*/ 117 w 137"/>
                  <a:gd name="T7" fmla="*/ 0 h 59"/>
                  <a:gd name="T8" fmla="*/ 117 w 137"/>
                  <a:gd name="T9" fmla="*/ 0 h 59"/>
                  <a:gd name="T10" fmla="*/ 97 w 137"/>
                  <a:gd name="T11" fmla="*/ 0 h 59"/>
                  <a:gd name="T12" fmla="*/ 97 w 137"/>
                  <a:gd name="T13" fmla="*/ 0 h 59"/>
                  <a:gd name="T14" fmla="*/ 78 w 137"/>
                  <a:gd name="T15" fmla="*/ 0 h 59"/>
                  <a:gd name="T16" fmla="*/ 59 w 137"/>
                  <a:gd name="T17" fmla="*/ 0 h 59"/>
                  <a:gd name="T18" fmla="*/ 59 w 137"/>
                  <a:gd name="T19" fmla="*/ 20 h 59"/>
                  <a:gd name="T20" fmla="*/ 59 w 137"/>
                  <a:gd name="T21" fmla="*/ 20 h 59"/>
                  <a:gd name="T22" fmla="*/ 39 w 137"/>
                  <a:gd name="T23" fmla="*/ 20 h 59"/>
                  <a:gd name="T24" fmla="*/ 39 w 137"/>
                  <a:gd name="T25" fmla="*/ 20 h 59"/>
                  <a:gd name="T26" fmla="*/ 20 w 137"/>
                  <a:gd name="T27" fmla="*/ 39 h 59"/>
                  <a:gd name="T28" fmla="*/ 20 w 137"/>
                  <a:gd name="T29" fmla="*/ 39 h 59"/>
                  <a:gd name="T30" fmla="*/ 20 w 137"/>
                  <a:gd name="T31" fmla="*/ 39 h 59"/>
                  <a:gd name="T32" fmla="*/ 0 w 137"/>
                  <a:gd name="T33" fmla="*/ 39 h 59"/>
                  <a:gd name="T34" fmla="*/ 0 w 137"/>
                  <a:gd name="T35" fmla="*/ 39 h 59"/>
                  <a:gd name="T36" fmla="*/ 0 w 137"/>
                  <a:gd name="T37" fmla="*/ 39 h 59"/>
                  <a:gd name="T38" fmla="*/ 0 w 137"/>
                  <a:gd name="T39" fmla="*/ 58 h 59"/>
                  <a:gd name="T40" fmla="*/ 20 w 137"/>
                  <a:gd name="T41" fmla="*/ 58 h 59"/>
                  <a:gd name="T42" fmla="*/ 39 w 137"/>
                  <a:gd name="T43" fmla="*/ 58 h 59"/>
                  <a:gd name="T44" fmla="*/ 59 w 137"/>
                  <a:gd name="T45" fmla="*/ 39 h 59"/>
                  <a:gd name="T46" fmla="*/ 78 w 137"/>
                  <a:gd name="T47" fmla="*/ 20 h 59"/>
                  <a:gd name="T48" fmla="*/ 97 w 137"/>
                  <a:gd name="T49" fmla="*/ 20 h 59"/>
                  <a:gd name="T50" fmla="*/ 117 w 137"/>
                  <a:gd name="T5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7" h="59">
                    <a:moveTo>
                      <a:pt x="117" y="0"/>
                    </a:moveTo>
                    <a:lnTo>
                      <a:pt x="117" y="0"/>
                    </a:lnTo>
                    <a:cubicBezTo>
                      <a:pt x="136" y="0"/>
                      <a:pt x="136" y="0"/>
                      <a:pt x="136" y="0"/>
                    </a:cubicBezTo>
                    <a:cubicBezTo>
                      <a:pt x="117" y="0"/>
                      <a:pt x="117" y="0"/>
                      <a:pt x="117" y="0"/>
                    </a:cubicBezTo>
                    <a:lnTo>
                      <a:pt x="117" y="0"/>
                    </a:lnTo>
                    <a:cubicBezTo>
                      <a:pt x="117" y="0"/>
                      <a:pt x="117" y="0"/>
                      <a:pt x="97" y="0"/>
                    </a:cubicBezTo>
                    <a:lnTo>
                      <a:pt x="97" y="0"/>
                    </a:lnTo>
                    <a:cubicBezTo>
                      <a:pt x="97" y="0"/>
                      <a:pt x="97" y="0"/>
                      <a:pt x="78" y="0"/>
                    </a:cubicBezTo>
                    <a:cubicBezTo>
                      <a:pt x="78" y="0"/>
                      <a:pt x="78" y="0"/>
                      <a:pt x="59" y="0"/>
                    </a:cubicBezTo>
                    <a:cubicBezTo>
                      <a:pt x="59" y="20"/>
                      <a:pt x="59" y="20"/>
                      <a:pt x="59" y="20"/>
                    </a:cubicBezTo>
                    <a:lnTo>
                      <a:pt x="59" y="20"/>
                    </a:lnTo>
                    <a:cubicBezTo>
                      <a:pt x="59" y="20"/>
                      <a:pt x="59" y="20"/>
                      <a:pt x="39" y="20"/>
                    </a:cubicBezTo>
                    <a:lnTo>
                      <a:pt x="39" y="20"/>
                    </a:lnTo>
                    <a:cubicBezTo>
                      <a:pt x="20" y="20"/>
                      <a:pt x="20" y="20"/>
                      <a:pt x="20" y="39"/>
                    </a:cubicBezTo>
                    <a:lnTo>
                      <a:pt x="20" y="39"/>
                    </a:lnTo>
                    <a:lnTo>
                      <a:pt x="20" y="39"/>
                    </a:lnTo>
                    <a:cubicBezTo>
                      <a:pt x="0" y="39"/>
                      <a:pt x="0" y="39"/>
                      <a:pt x="0" y="39"/>
                    </a:cubicBezTo>
                    <a:lnTo>
                      <a:pt x="0" y="39"/>
                    </a:lnTo>
                    <a:lnTo>
                      <a:pt x="0" y="39"/>
                    </a:lnTo>
                    <a:cubicBezTo>
                      <a:pt x="0" y="58"/>
                      <a:pt x="0" y="58"/>
                      <a:pt x="0" y="58"/>
                    </a:cubicBezTo>
                    <a:lnTo>
                      <a:pt x="20" y="58"/>
                    </a:lnTo>
                    <a:cubicBezTo>
                      <a:pt x="39" y="58"/>
                      <a:pt x="39" y="58"/>
                      <a:pt x="39" y="58"/>
                    </a:cubicBezTo>
                    <a:cubicBezTo>
                      <a:pt x="39" y="39"/>
                      <a:pt x="59" y="39"/>
                      <a:pt x="59" y="39"/>
                    </a:cubicBezTo>
                    <a:cubicBezTo>
                      <a:pt x="59" y="20"/>
                      <a:pt x="78" y="20"/>
                      <a:pt x="78" y="20"/>
                    </a:cubicBezTo>
                    <a:lnTo>
                      <a:pt x="97" y="20"/>
                    </a:lnTo>
                    <a:cubicBezTo>
                      <a:pt x="97" y="20"/>
                      <a:pt x="97" y="0"/>
                      <a:pt x="11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82" name="Freeform 56"/>
              <p:cNvSpPr>
                <a:spLocks noChangeArrowheads="1"/>
              </p:cNvSpPr>
              <p:nvPr/>
            </p:nvSpPr>
            <p:spPr bwMode="auto">
              <a:xfrm>
                <a:off x="7769225" y="2960688"/>
                <a:ext cx="7938" cy="7937"/>
              </a:xfrm>
              <a:custGeom>
                <a:avLst/>
                <a:gdLst>
                  <a:gd name="T0" fmla="*/ 19 w 20"/>
                  <a:gd name="T1" fmla="*/ 20 h 21"/>
                  <a:gd name="T2" fmla="*/ 19 w 20"/>
                  <a:gd name="T3" fmla="*/ 20 h 21"/>
                  <a:gd name="T4" fmla="*/ 19 w 20"/>
                  <a:gd name="T5" fmla="*/ 20 h 21"/>
                  <a:gd name="T6" fmla="*/ 19 w 20"/>
                  <a:gd name="T7" fmla="*/ 0 h 21"/>
                  <a:gd name="T8" fmla="*/ 0 w 20"/>
                  <a:gd name="T9" fmla="*/ 20 h 21"/>
                  <a:gd name="T10" fmla="*/ 0 w 20"/>
                  <a:gd name="T11" fmla="*/ 20 h 21"/>
                  <a:gd name="T12" fmla="*/ 19 w 20"/>
                  <a:gd name="T13" fmla="*/ 20 h 21"/>
                </a:gdLst>
                <a:ahLst/>
                <a:cxnLst>
                  <a:cxn ang="0">
                    <a:pos x="T0" y="T1"/>
                  </a:cxn>
                  <a:cxn ang="0">
                    <a:pos x="T2" y="T3"/>
                  </a:cxn>
                  <a:cxn ang="0">
                    <a:pos x="T4" y="T5"/>
                  </a:cxn>
                  <a:cxn ang="0">
                    <a:pos x="T6" y="T7"/>
                  </a:cxn>
                  <a:cxn ang="0">
                    <a:pos x="T8" y="T9"/>
                  </a:cxn>
                  <a:cxn ang="0">
                    <a:pos x="T10" y="T11"/>
                  </a:cxn>
                  <a:cxn ang="0">
                    <a:pos x="T12" y="T13"/>
                  </a:cxn>
                </a:cxnLst>
                <a:rect l="0" t="0" r="r" b="b"/>
                <a:pathLst>
                  <a:path w="20" h="21">
                    <a:moveTo>
                      <a:pt x="19" y="20"/>
                    </a:moveTo>
                    <a:lnTo>
                      <a:pt x="19" y="20"/>
                    </a:lnTo>
                    <a:lnTo>
                      <a:pt x="19" y="20"/>
                    </a:lnTo>
                    <a:cubicBezTo>
                      <a:pt x="19" y="0"/>
                      <a:pt x="19" y="0"/>
                      <a:pt x="19" y="0"/>
                    </a:cubicBezTo>
                    <a:cubicBezTo>
                      <a:pt x="19" y="20"/>
                      <a:pt x="19" y="20"/>
                      <a:pt x="0" y="20"/>
                    </a:cubicBezTo>
                    <a:lnTo>
                      <a:pt x="0" y="20"/>
                    </a:lnTo>
                    <a:cubicBezTo>
                      <a:pt x="0" y="20"/>
                      <a:pt x="0" y="20"/>
                      <a:pt x="19" y="2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83" name="Freeform 57"/>
              <p:cNvSpPr>
                <a:spLocks noChangeArrowheads="1"/>
              </p:cNvSpPr>
              <p:nvPr/>
            </p:nvSpPr>
            <p:spPr bwMode="auto">
              <a:xfrm>
                <a:off x="7740650" y="2932113"/>
                <a:ext cx="55563" cy="14287"/>
              </a:xfrm>
              <a:custGeom>
                <a:avLst/>
                <a:gdLst>
                  <a:gd name="T0" fmla="*/ 135 w 156"/>
                  <a:gd name="T1" fmla="*/ 19 h 40"/>
                  <a:gd name="T2" fmla="*/ 135 w 156"/>
                  <a:gd name="T3" fmla="*/ 19 h 40"/>
                  <a:gd name="T4" fmla="*/ 155 w 156"/>
                  <a:gd name="T5" fmla="*/ 19 h 40"/>
                  <a:gd name="T6" fmla="*/ 135 w 156"/>
                  <a:gd name="T7" fmla="*/ 0 h 40"/>
                  <a:gd name="T8" fmla="*/ 135 w 156"/>
                  <a:gd name="T9" fmla="*/ 0 h 40"/>
                  <a:gd name="T10" fmla="*/ 135 w 156"/>
                  <a:gd name="T11" fmla="*/ 19 h 40"/>
                  <a:gd name="T12" fmla="*/ 135 w 156"/>
                  <a:gd name="T13" fmla="*/ 19 h 40"/>
                  <a:gd name="T14" fmla="*/ 116 w 156"/>
                  <a:gd name="T15" fmla="*/ 19 h 40"/>
                  <a:gd name="T16" fmla="*/ 96 w 156"/>
                  <a:gd name="T17" fmla="*/ 19 h 40"/>
                  <a:gd name="T18" fmla="*/ 96 w 156"/>
                  <a:gd name="T19" fmla="*/ 19 h 40"/>
                  <a:gd name="T20" fmla="*/ 77 w 156"/>
                  <a:gd name="T21" fmla="*/ 19 h 40"/>
                  <a:gd name="T22" fmla="*/ 58 w 156"/>
                  <a:gd name="T23" fmla="*/ 19 h 40"/>
                  <a:gd name="T24" fmla="*/ 19 w 156"/>
                  <a:gd name="T25" fmla="*/ 19 h 40"/>
                  <a:gd name="T26" fmla="*/ 0 w 156"/>
                  <a:gd name="T27" fmla="*/ 19 h 40"/>
                  <a:gd name="T28" fmla="*/ 0 w 156"/>
                  <a:gd name="T29" fmla="*/ 19 h 40"/>
                  <a:gd name="T30" fmla="*/ 19 w 156"/>
                  <a:gd name="T31" fmla="*/ 39 h 40"/>
                  <a:gd name="T32" fmla="*/ 58 w 156"/>
                  <a:gd name="T33" fmla="*/ 39 h 40"/>
                  <a:gd name="T34" fmla="*/ 58 w 156"/>
                  <a:gd name="T35" fmla="*/ 39 h 40"/>
                  <a:gd name="T36" fmla="*/ 77 w 156"/>
                  <a:gd name="T37" fmla="*/ 39 h 40"/>
                  <a:gd name="T38" fmla="*/ 96 w 156"/>
                  <a:gd name="T39" fmla="*/ 39 h 40"/>
                  <a:gd name="T40" fmla="*/ 96 w 156"/>
                  <a:gd name="T41" fmla="*/ 19 h 40"/>
                  <a:gd name="T42" fmla="*/ 116 w 156"/>
                  <a:gd name="T43" fmla="*/ 19 h 40"/>
                  <a:gd name="T44" fmla="*/ 116 w 156"/>
                  <a:gd name="T45" fmla="*/ 19 h 40"/>
                  <a:gd name="T46" fmla="*/ 135 w 156"/>
                  <a:gd name="T47" fmla="*/ 1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6" h="40">
                    <a:moveTo>
                      <a:pt x="135" y="19"/>
                    </a:moveTo>
                    <a:lnTo>
                      <a:pt x="135" y="19"/>
                    </a:lnTo>
                    <a:cubicBezTo>
                      <a:pt x="155" y="19"/>
                      <a:pt x="155" y="19"/>
                      <a:pt x="155" y="19"/>
                    </a:cubicBezTo>
                    <a:cubicBezTo>
                      <a:pt x="155" y="19"/>
                      <a:pt x="135" y="19"/>
                      <a:pt x="135" y="0"/>
                    </a:cubicBezTo>
                    <a:lnTo>
                      <a:pt x="135" y="0"/>
                    </a:lnTo>
                    <a:cubicBezTo>
                      <a:pt x="135" y="0"/>
                      <a:pt x="135" y="0"/>
                      <a:pt x="135" y="19"/>
                    </a:cubicBezTo>
                    <a:lnTo>
                      <a:pt x="135" y="19"/>
                    </a:lnTo>
                    <a:cubicBezTo>
                      <a:pt x="135" y="19"/>
                      <a:pt x="135" y="19"/>
                      <a:pt x="116" y="19"/>
                    </a:cubicBezTo>
                    <a:lnTo>
                      <a:pt x="96" y="19"/>
                    </a:lnTo>
                    <a:lnTo>
                      <a:pt x="96" y="19"/>
                    </a:lnTo>
                    <a:cubicBezTo>
                      <a:pt x="77" y="19"/>
                      <a:pt x="77" y="19"/>
                      <a:pt x="77" y="19"/>
                    </a:cubicBezTo>
                    <a:lnTo>
                      <a:pt x="58" y="19"/>
                    </a:lnTo>
                    <a:cubicBezTo>
                      <a:pt x="58" y="19"/>
                      <a:pt x="38" y="19"/>
                      <a:pt x="19" y="19"/>
                    </a:cubicBezTo>
                    <a:cubicBezTo>
                      <a:pt x="19" y="19"/>
                      <a:pt x="19" y="19"/>
                      <a:pt x="0" y="19"/>
                    </a:cubicBezTo>
                    <a:lnTo>
                      <a:pt x="0" y="19"/>
                    </a:lnTo>
                    <a:cubicBezTo>
                      <a:pt x="0" y="19"/>
                      <a:pt x="0" y="39"/>
                      <a:pt x="19" y="39"/>
                    </a:cubicBezTo>
                    <a:cubicBezTo>
                      <a:pt x="19" y="39"/>
                      <a:pt x="19" y="39"/>
                      <a:pt x="58" y="39"/>
                    </a:cubicBezTo>
                    <a:lnTo>
                      <a:pt x="58" y="39"/>
                    </a:lnTo>
                    <a:cubicBezTo>
                      <a:pt x="77" y="39"/>
                      <a:pt x="77" y="39"/>
                      <a:pt x="77" y="39"/>
                    </a:cubicBezTo>
                    <a:cubicBezTo>
                      <a:pt x="96" y="39"/>
                      <a:pt x="96" y="39"/>
                      <a:pt x="96" y="39"/>
                    </a:cubicBezTo>
                    <a:cubicBezTo>
                      <a:pt x="96" y="19"/>
                      <a:pt x="96" y="19"/>
                      <a:pt x="96" y="19"/>
                    </a:cubicBezTo>
                    <a:cubicBezTo>
                      <a:pt x="116" y="19"/>
                      <a:pt x="116" y="19"/>
                      <a:pt x="116" y="19"/>
                    </a:cubicBezTo>
                    <a:lnTo>
                      <a:pt x="116" y="19"/>
                    </a:lnTo>
                    <a:cubicBezTo>
                      <a:pt x="135" y="19"/>
                      <a:pt x="135" y="19"/>
                      <a:pt x="135" y="1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84" name="Freeform 58"/>
              <p:cNvSpPr>
                <a:spLocks noChangeArrowheads="1"/>
              </p:cNvSpPr>
              <p:nvPr/>
            </p:nvSpPr>
            <p:spPr bwMode="auto">
              <a:xfrm>
                <a:off x="7734300" y="2946400"/>
                <a:ext cx="14288" cy="14288"/>
              </a:xfrm>
              <a:custGeom>
                <a:avLst/>
                <a:gdLst>
                  <a:gd name="T0" fmla="*/ 39 w 40"/>
                  <a:gd name="T1" fmla="*/ 38 h 39"/>
                  <a:gd name="T2" fmla="*/ 39 w 40"/>
                  <a:gd name="T3" fmla="*/ 38 h 39"/>
                  <a:gd name="T4" fmla="*/ 39 w 40"/>
                  <a:gd name="T5" fmla="*/ 38 h 39"/>
                  <a:gd name="T6" fmla="*/ 39 w 40"/>
                  <a:gd name="T7" fmla="*/ 38 h 39"/>
                  <a:gd name="T8" fmla="*/ 39 w 40"/>
                  <a:gd name="T9" fmla="*/ 19 h 39"/>
                  <a:gd name="T10" fmla="*/ 39 w 40"/>
                  <a:gd name="T11" fmla="*/ 19 h 39"/>
                  <a:gd name="T12" fmla="*/ 39 w 40"/>
                  <a:gd name="T13" fmla="*/ 19 h 39"/>
                  <a:gd name="T14" fmla="*/ 20 w 40"/>
                  <a:gd name="T15" fmla="*/ 19 h 39"/>
                  <a:gd name="T16" fmla="*/ 20 w 40"/>
                  <a:gd name="T17" fmla="*/ 19 h 39"/>
                  <a:gd name="T18" fmla="*/ 20 w 40"/>
                  <a:gd name="T19" fmla="*/ 0 h 39"/>
                  <a:gd name="T20" fmla="*/ 0 w 40"/>
                  <a:gd name="T21" fmla="*/ 19 h 39"/>
                  <a:gd name="T22" fmla="*/ 0 w 40"/>
                  <a:gd name="T23" fmla="*/ 19 h 39"/>
                  <a:gd name="T24" fmla="*/ 0 w 40"/>
                  <a:gd name="T25" fmla="*/ 38 h 39"/>
                  <a:gd name="T26" fmla="*/ 0 w 40"/>
                  <a:gd name="T27" fmla="*/ 38 h 39"/>
                  <a:gd name="T28" fmla="*/ 39 w 40"/>
                  <a:gd name="T29"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39">
                    <a:moveTo>
                      <a:pt x="39" y="38"/>
                    </a:moveTo>
                    <a:lnTo>
                      <a:pt x="39" y="38"/>
                    </a:lnTo>
                    <a:lnTo>
                      <a:pt x="39" y="38"/>
                    </a:lnTo>
                    <a:lnTo>
                      <a:pt x="39" y="38"/>
                    </a:lnTo>
                    <a:cubicBezTo>
                      <a:pt x="39" y="19"/>
                      <a:pt x="39" y="19"/>
                      <a:pt x="39" y="19"/>
                    </a:cubicBezTo>
                    <a:lnTo>
                      <a:pt x="39" y="19"/>
                    </a:lnTo>
                    <a:lnTo>
                      <a:pt x="39" y="19"/>
                    </a:lnTo>
                    <a:cubicBezTo>
                      <a:pt x="20" y="19"/>
                      <a:pt x="20" y="19"/>
                      <a:pt x="20" y="19"/>
                    </a:cubicBezTo>
                    <a:lnTo>
                      <a:pt x="20" y="19"/>
                    </a:lnTo>
                    <a:lnTo>
                      <a:pt x="20" y="0"/>
                    </a:lnTo>
                    <a:cubicBezTo>
                      <a:pt x="20" y="0"/>
                      <a:pt x="20" y="0"/>
                      <a:pt x="0" y="19"/>
                    </a:cubicBezTo>
                    <a:lnTo>
                      <a:pt x="0" y="19"/>
                    </a:lnTo>
                    <a:cubicBezTo>
                      <a:pt x="0" y="19"/>
                      <a:pt x="0" y="19"/>
                      <a:pt x="0" y="38"/>
                    </a:cubicBezTo>
                    <a:lnTo>
                      <a:pt x="0" y="38"/>
                    </a:lnTo>
                    <a:cubicBezTo>
                      <a:pt x="20" y="38"/>
                      <a:pt x="20" y="38"/>
                      <a:pt x="39" y="3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85" name="Freeform 59"/>
              <p:cNvSpPr>
                <a:spLocks noChangeArrowheads="1"/>
              </p:cNvSpPr>
              <p:nvPr/>
            </p:nvSpPr>
            <p:spPr bwMode="auto">
              <a:xfrm>
                <a:off x="7705725" y="2938463"/>
                <a:ext cx="28575" cy="7937"/>
              </a:xfrm>
              <a:custGeom>
                <a:avLst/>
                <a:gdLst>
                  <a:gd name="T0" fmla="*/ 77 w 78"/>
                  <a:gd name="T1" fmla="*/ 0 h 21"/>
                  <a:gd name="T2" fmla="*/ 77 w 78"/>
                  <a:gd name="T3" fmla="*/ 0 h 21"/>
                  <a:gd name="T4" fmla="*/ 77 w 78"/>
                  <a:gd name="T5" fmla="*/ 0 h 21"/>
                  <a:gd name="T6" fmla="*/ 77 w 78"/>
                  <a:gd name="T7" fmla="*/ 0 h 21"/>
                  <a:gd name="T8" fmla="*/ 77 w 78"/>
                  <a:gd name="T9" fmla="*/ 0 h 21"/>
                  <a:gd name="T10" fmla="*/ 77 w 78"/>
                  <a:gd name="T11" fmla="*/ 0 h 21"/>
                  <a:gd name="T12" fmla="*/ 57 w 78"/>
                  <a:gd name="T13" fmla="*/ 0 h 21"/>
                  <a:gd name="T14" fmla="*/ 57 w 78"/>
                  <a:gd name="T15" fmla="*/ 0 h 21"/>
                  <a:gd name="T16" fmla="*/ 57 w 78"/>
                  <a:gd name="T17" fmla="*/ 0 h 21"/>
                  <a:gd name="T18" fmla="*/ 57 w 78"/>
                  <a:gd name="T19" fmla="*/ 0 h 21"/>
                  <a:gd name="T20" fmla="*/ 38 w 78"/>
                  <a:gd name="T21" fmla="*/ 0 h 21"/>
                  <a:gd name="T22" fmla="*/ 38 w 78"/>
                  <a:gd name="T23" fmla="*/ 0 h 21"/>
                  <a:gd name="T24" fmla="*/ 38 w 78"/>
                  <a:gd name="T25" fmla="*/ 0 h 21"/>
                  <a:gd name="T26" fmla="*/ 38 w 78"/>
                  <a:gd name="T27" fmla="*/ 0 h 21"/>
                  <a:gd name="T28" fmla="*/ 19 w 78"/>
                  <a:gd name="T29" fmla="*/ 0 h 21"/>
                  <a:gd name="T30" fmla="*/ 0 w 78"/>
                  <a:gd name="T31" fmla="*/ 0 h 21"/>
                  <a:gd name="T32" fmla="*/ 19 w 78"/>
                  <a:gd name="T33" fmla="*/ 20 h 21"/>
                  <a:gd name="T34" fmla="*/ 38 w 78"/>
                  <a:gd name="T35" fmla="*/ 20 h 21"/>
                  <a:gd name="T36" fmla="*/ 57 w 78"/>
                  <a:gd name="T37" fmla="*/ 20 h 21"/>
                  <a:gd name="T38" fmla="*/ 57 w 78"/>
                  <a:gd name="T39" fmla="*/ 0 h 21"/>
                  <a:gd name="T40" fmla="*/ 57 w 78"/>
                  <a:gd name="T41" fmla="*/ 0 h 21"/>
                  <a:gd name="T42" fmla="*/ 77 w 78"/>
                  <a:gd name="T4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 h="21">
                    <a:moveTo>
                      <a:pt x="77" y="0"/>
                    </a:moveTo>
                    <a:lnTo>
                      <a:pt x="77" y="0"/>
                    </a:lnTo>
                    <a:lnTo>
                      <a:pt x="77" y="0"/>
                    </a:lnTo>
                    <a:lnTo>
                      <a:pt x="77" y="0"/>
                    </a:lnTo>
                    <a:lnTo>
                      <a:pt x="77" y="0"/>
                    </a:lnTo>
                    <a:lnTo>
                      <a:pt x="77" y="0"/>
                    </a:lnTo>
                    <a:cubicBezTo>
                      <a:pt x="57" y="0"/>
                      <a:pt x="57" y="0"/>
                      <a:pt x="57" y="0"/>
                    </a:cubicBezTo>
                    <a:lnTo>
                      <a:pt x="57" y="0"/>
                    </a:lnTo>
                    <a:lnTo>
                      <a:pt x="57" y="0"/>
                    </a:lnTo>
                    <a:lnTo>
                      <a:pt x="57" y="0"/>
                    </a:lnTo>
                    <a:lnTo>
                      <a:pt x="38" y="0"/>
                    </a:lnTo>
                    <a:lnTo>
                      <a:pt x="38" y="0"/>
                    </a:lnTo>
                    <a:lnTo>
                      <a:pt x="38" y="0"/>
                    </a:lnTo>
                    <a:lnTo>
                      <a:pt x="38" y="0"/>
                    </a:lnTo>
                    <a:cubicBezTo>
                      <a:pt x="19" y="0"/>
                      <a:pt x="19" y="0"/>
                      <a:pt x="19" y="0"/>
                    </a:cubicBezTo>
                    <a:lnTo>
                      <a:pt x="0" y="0"/>
                    </a:lnTo>
                    <a:cubicBezTo>
                      <a:pt x="0" y="20"/>
                      <a:pt x="19" y="20"/>
                      <a:pt x="19" y="20"/>
                    </a:cubicBezTo>
                    <a:lnTo>
                      <a:pt x="38" y="20"/>
                    </a:lnTo>
                    <a:cubicBezTo>
                      <a:pt x="38" y="20"/>
                      <a:pt x="38" y="20"/>
                      <a:pt x="57" y="20"/>
                    </a:cubicBezTo>
                    <a:cubicBezTo>
                      <a:pt x="57" y="0"/>
                      <a:pt x="57" y="0"/>
                      <a:pt x="57" y="0"/>
                    </a:cubicBezTo>
                    <a:lnTo>
                      <a:pt x="57" y="0"/>
                    </a:lnTo>
                    <a:cubicBezTo>
                      <a:pt x="77" y="0"/>
                      <a:pt x="77" y="0"/>
                      <a:pt x="7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86" name="Freeform 60"/>
              <p:cNvSpPr>
                <a:spLocks noChangeArrowheads="1"/>
              </p:cNvSpPr>
              <p:nvPr/>
            </p:nvSpPr>
            <p:spPr bwMode="auto">
              <a:xfrm>
                <a:off x="7586663" y="2917825"/>
                <a:ext cx="112712" cy="28575"/>
              </a:xfrm>
              <a:custGeom>
                <a:avLst/>
                <a:gdLst>
                  <a:gd name="T0" fmla="*/ 310 w 311"/>
                  <a:gd name="T1" fmla="*/ 78 h 79"/>
                  <a:gd name="T2" fmla="*/ 310 w 311"/>
                  <a:gd name="T3" fmla="*/ 78 h 79"/>
                  <a:gd name="T4" fmla="*/ 310 w 311"/>
                  <a:gd name="T5" fmla="*/ 78 h 79"/>
                  <a:gd name="T6" fmla="*/ 291 w 311"/>
                  <a:gd name="T7" fmla="*/ 58 h 79"/>
                  <a:gd name="T8" fmla="*/ 291 w 311"/>
                  <a:gd name="T9" fmla="*/ 39 h 79"/>
                  <a:gd name="T10" fmla="*/ 232 w 311"/>
                  <a:gd name="T11" fmla="*/ 39 h 79"/>
                  <a:gd name="T12" fmla="*/ 271 w 311"/>
                  <a:gd name="T13" fmla="*/ 19 h 79"/>
                  <a:gd name="T14" fmla="*/ 252 w 311"/>
                  <a:gd name="T15" fmla="*/ 19 h 79"/>
                  <a:gd name="T16" fmla="*/ 232 w 311"/>
                  <a:gd name="T17" fmla="*/ 19 h 79"/>
                  <a:gd name="T18" fmla="*/ 175 w 311"/>
                  <a:gd name="T19" fmla="*/ 0 h 79"/>
                  <a:gd name="T20" fmla="*/ 0 w 311"/>
                  <a:gd name="T21" fmla="*/ 0 h 79"/>
                  <a:gd name="T22" fmla="*/ 0 w 311"/>
                  <a:gd name="T23" fmla="*/ 19 h 79"/>
                  <a:gd name="T24" fmla="*/ 20 w 311"/>
                  <a:gd name="T25" fmla="*/ 19 h 79"/>
                  <a:gd name="T26" fmla="*/ 20 w 311"/>
                  <a:gd name="T27" fmla="*/ 39 h 79"/>
                  <a:gd name="T28" fmla="*/ 39 w 311"/>
                  <a:gd name="T29" fmla="*/ 39 h 79"/>
                  <a:gd name="T30" fmla="*/ 58 w 311"/>
                  <a:gd name="T31" fmla="*/ 39 h 79"/>
                  <a:gd name="T32" fmla="*/ 97 w 311"/>
                  <a:gd name="T33" fmla="*/ 39 h 79"/>
                  <a:gd name="T34" fmla="*/ 136 w 311"/>
                  <a:gd name="T35" fmla="*/ 39 h 79"/>
                  <a:gd name="T36" fmla="*/ 136 w 311"/>
                  <a:gd name="T37" fmla="*/ 58 h 79"/>
                  <a:gd name="T38" fmla="*/ 175 w 311"/>
                  <a:gd name="T39" fmla="*/ 58 h 79"/>
                  <a:gd name="T40" fmla="*/ 213 w 311"/>
                  <a:gd name="T41" fmla="*/ 58 h 79"/>
                  <a:gd name="T42" fmla="*/ 213 w 311"/>
                  <a:gd name="T43" fmla="*/ 58 h 79"/>
                  <a:gd name="T44" fmla="*/ 232 w 311"/>
                  <a:gd name="T45" fmla="*/ 58 h 79"/>
                  <a:gd name="T46" fmla="*/ 252 w 311"/>
                  <a:gd name="T47" fmla="*/ 58 h 79"/>
                  <a:gd name="T48" fmla="*/ 291 w 311"/>
                  <a:gd name="T49" fmla="*/ 78 h 79"/>
                  <a:gd name="T50" fmla="*/ 310 w 311"/>
                  <a:gd name="T51" fmla="*/ 7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1" h="79">
                    <a:moveTo>
                      <a:pt x="310" y="78"/>
                    </a:moveTo>
                    <a:lnTo>
                      <a:pt x="310" y="78"/>
                    </a:lnTo>
                    <a:lnTo>
                      <a:pt x="310" y="78"/>
                    </a:lnTo>
                    <a:cubicBezTo>
                      <a:pt x="310" y="58"/>
                      <a:pt x="310" y="58"/>
                      <a:pt x="291" y="58"/>
                    </a:cubicBezTo>
                    <a:lnTo>
                      <a:pt x="291" y="39"/>
                    </a:lnTo>
                    <a:cubicBezTo>
                      <a:pt x="271" y="39"/>
                      <a:pt x="252" y="39"/>
                      <a:pt x="232" y="39"/>
                    </a:cubicBezTo>
                    <a:cubicBezTo>
                      <a:pt x="232" y="19"/>
                      <a:pt x="271" y="19"/>
                      <a:pt x="271" y="19"/>
                    </a:cubicBezTo>
                    <a:cubicBezTo>
                      <a:pt x="271" y="19"/>
                      <a:pt x="271" y="19"/>
                      <a:pt x="252" y="19"/>
                    </a:cubicBezTo>
                    <a:cubicBezTo>
                      <a:pt x="232" y="19"/>
                      <a:pt x="232" y="19"/>
                      <a:pt x="232" y="19"/>
                    </a:cubicBezTo>
                    <a:cubicBezTo>
                      <a:pt x="213" y="19"/>
                      <a:pt x="194" y="0"/>
                      <a:pt x="175" y="0"/>
                    </a:cubicBezTo>
                    <a:cubicBezTo>
                      <a:pt x="116" y="0"/>
                      <a:pt x="58" y="0"/>
                      <a:pt x="0" y="0"/>
                    </a:cubicBezTo>
                    <a:cubicBezTo>
                      <a:pt x="0" y="19"/>
                      <a:pt x="0" y="19"/>
                      <a:pt x="0" y="19"/>
                    </a:cubicBezTo>
                    <a:cubicBezTo>
                      <a:pt x="20" y="19"/>
                      <a:pt x="20" y="19"/>
                      <a:pt x="20" y="19"/>
                    </a:cubicBezTo>
                    <a:cubicBezTo>
                      <a:pt x="20" y="19"/>
                      <a:pt x="20" y="19"/>
                      <a:pt x="20" y="39"/>
                    </a:cubicBezTo>
                    <a:cubicBezTo>
                      <a:pt x="39" y="39"/>
                      <a:pt x="39" y="39"/>
                      <a:pt x="39" y="39"/>
                    </a:cubicBezTo>
                    <a:cubicBezTo>
                      <a:pt x="58" y="39"/>
                      <a:pt x="58" y="39"/>
                      <a:pt x="58" y="39"/>
                    </a:cubicBezTo>
                    <a:cubicBezTo>
                      <a:pt x="77" y="58"/>
                      <a:pt x="97" y="39"/>
                      <a:pt x="97" y="39"/>
                    </a:cubicBezTo>
                    <a:cubicBezTo>
                      <a:pt x="116" y="39"/>
                      <a:pt x="116" y="39"/>
                      <a:pt x="136" y="39"/>
                    </a:cubicBezTo>
                    <a:lnTo>
                      <a:pt x="136" y="58"/>
                    </a:lnTo>
                    <a:cubicBezTo>
                      <a:pt x="155" y="58"/>
                      <a:pt x="175" y="39"/>
                      <a:pt x="175" y="58"/>
                    </a:cubicBezTo>
                    <a:cubicBezTo>
                      <a:pt x="194" y="58"/>
                      <a:pt x="194" y="58"/>
                      <a:pt x="213" y="58"/>
                    </a:cubicBezTo>
                    <a:lnTo>
                      <a:pt x="213" y="58"/>
                    </a:lnTo>
                    <a:cubicBezTo>
                      <a:pt x="232" y="58"/>
                      <a:pt x="232" y="58"/>
                      <a:pt x="232" y="58"/>
                    </a:cubicBezTo>
                    <a:cubicBezTo>
                      <a:pt x="232" y="58"/>
                      <a:pt x="232" y="58"/>
                      <a:pt x="252" y="58"/>
                    </a:cubicBezTo>
                    <a:cubicBezTo>
                      <a:pt x="271" y="58"/>
                      <a:pt x="271" y="78"/>
                      <a:pt x="291" y="78"/>
                    </a:cubicBezTo>
                    <a:cubicBezTo>
                      <a:pt x="310" y="78"/>
                      <a:pt x="310" y="78"/>
                      <a:pt x="310" y="7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87" name="Freeform 61"/>
              <p:cNvSpPr>
                <a:spLocks noChangeArrowheads="1"/>
              </p:cNvSpPr>
              <p:nvPr/>
            </p:nvSpPr>
            <p:spPr bwMode="auto">
              <a:xfrm>
                <a:off x="7551738" y="2903538"/>
                <a:ext cx="1587" cy="7937"/>
              </a:xfrm>
              <a:custGeom>
                <a:avLst/>
                <a:gdLst>
                  <a:gd name="T0" fmla="*/ 0 w 1"/>
                  <a:gd name="T1" fmla="*/ 20 h 21"/>
                  <a:gd name="T2" fmla="*/ 0 w 1"/>
                  <a:gd name="T3" fmla="*/ 20 h 21"/>
                  <a:gd name="T4" fmla="*/ 0 w 1"/>
                  <a:gd name="T5" fmla="*/ 20 h 21"/>
                  <a:gd name="T6" fmla="*/ 0 w 1"/>
                  <a:gd name="T7" fmla="*/ 0 h 21"/>
                  <a:gd name="T8" fmla="*/ 0 w 1"/>
                  <a:gd name="T9" fmla="*/ 0 h 21"/>
                  <a:gd name="T10" fmla="*/ 0 w 1"/>
                  <a:gd name="T11" fmla="*/ 0 h 21"/>
                  <a:gd name="T12" fmla="*/ 0 w 1"/>
                  <a:gd name="T13" fmla="*/ 20 h 21"/>
                </a:gdLst>
                <a:ahLst/>
                <a:cxnLst>
                  <a:cxn ang="0">
                    <a:pos x="T0" y="T1"/>
                  </a:cxn>
                  <a:cxn ang="0">
                    <a:pos x="T2" y="T3"/>
                  </a:cxn>
                  <a:cxn ang="0">
                    <a:pos x="T4" y="T5"/>
                  </a:cxn>
                  <a:cxn ang="0">
                    <a:pos x="T6" y="T7"/>
                  </a:cxn>
                  <a:cxn ang="0">
                    <a:pos x="T8" y="T9"/>
                  </a:cxn>
                  <a:cxn ang="0">
                    <a:pos x="T10" y="T11"/>
                  </a:cxn>
                  <a:cxn ang="0">
                    <a:pos x="T12" y="T13"/>
                  </a:cxn>
                </a:cxnLst>
                <a:rect l="0" t="0" r="r" b="b"/>
                <a:pathLst>
                  <a:path w="1" h="21">
                    <a:moveTo>
                      <a:pt x="0" y="20"/>
                    </a:moveTo>
                    <a:lnTo>
                      <a:pt x="0" y="20"/>
                    </a:lnTo>
                    <a:lnTo>
                      <a:pt x="0" y="20"/>
                    </a:lnTo>
                    <a:cubicBezTo>
                      <a:pt x="0" y="0"/>
                      <a:pt x="0" y="0"/>
                      <a:pt x="0" y="0"/>
                    </a:cubicBezTo>
                    <a:lnTo>
                      <a:pt x="0" y="0"/>
                    </a:lnTo>
                    <a:lnTo>
                      <a:pt x="0" y="0"/>
                    </a:lnTo>
                    <a:lnTo>
                      <a:pt x="0" y="2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88" name="Freeform 62"/>
              <p:cNvSpPr>
                <a:spLocks noChangeArrowheads="1"/>
              </p:cNvSpPr>
              <p:nvPr/>
            </p:nvSpPr>
            <p:spPr bwMode="auto">
              <a:xfrm>
                <a:off x="7635875" y="2757488"/>
                <a:ext cx="125413" cy="133350"/>
              </a:xfrm>
              <a:custGeom>
                <a:avLst/>
                <a:gdLst>
                  <a:gd name="T0" fmla="*/ 349 w 350"/>
                  <a:gd name="T1" fmla="*/ 78 h 370"/>
                  <a:gd name="T2" fmla="*/ 349 w 350"/>
                  <a:gd name="T3" fmla="*/ 78 h 370"/>
                  <a:gd name="T4" fmla="*/ 349 w 350"/>
                  <a:gd name="T5" fmla="*/ 58 h 370"/>
                  <a:gd name="T6" fmla="*/ 329 w 350"/>
                  <a:gd name="T7" fmla="*/ 58 h 370"/>
                  <a:gd name="T8" fmla="*/ 310 w 350"/>
                  <a:gd name="T9" fmla="*/ 58 h 370"/>
                  <a:gd name="T10" fmla="*/ 291 w 350"/>
                  <a:gd name="T11" fmla="*/ 39 h 370"/>
                  <a:gd name="T12" fmla="*/ 291 w 350"/>
                  <a:gd name="T13" fmla="*/ 19 h 370"/>
                  <a:gd name="T14" fmla="*/ 291 w 350"/>
                  <a:gd name="T15" fmla="*/ 0 h 370"/>
                  <a:gd name="T16" fmla="*/ 271 w 350"/>
                  <a:gd name="T17" fmla="*/ 0 h 370"/>
                  <a:gd name="T18" fmla="*/ 232 w 350"/>
                  <a:gd name="T19" fmla="*/ 39 h 370"/>
                  <a:gd name="T20" fmla="*/ 194 w 350"/>
                  <a:gd name="T21" fmla="*/ 78 h 370"/>
                  <a:gd name="T22" fmla="*/ 155 w 350"/>
                  <a:gd name="T23" fmla="*/ 97 h 370"/>
                  <a:gd name="T24" fmla="*/ 135 w 350"/>
                  <a:gd name="T25" fmla="*/ 117 h 370"/>
                  <a:gd name="T26" fmla="*/ 135 w 350"/>
                  <a:gd name="T27" fmla="*/ 117 h 370"/>
                  <a:gd name="T28" fmla="*/ 116 w 350"/>
                  <a:gd name="T29" fmla="*/ 155 h 370"/>
                  <a:gd name="T30" fmla="*/ 77 w 350"/>
                  <a:gd name="T31" fmla="*/ 155 h 370"/>
                  <a:gd name="T32" fmla="*/ 77 w 350"/>
                  <a:gd name="T33" fmla="*/ 194 h 370"/>
                  <a:gd name="T34" fmla="*/ 39 w 350"/>
                  <a:gd name="T35" fmla="*/ 194 h 370"/>
                  <a:gd name="T36" fmla="*/ 39 w 350"/>
                  <a:gd name="T37" fmla="*/ 174 h 370"/>
                  <a:gd name="T38" fmla="*/ 19 w 350"/>
                  <a:gd name="T39" fmla="*/ 174 h 370"/>
                  <a:gd name="T40" fmla="*/ 19 w 350"/>
                  <a:gd name="T41" fmla="*/ 174 h 370"/>
                  <a:gd name="T42" fmla="*/ 19 w 350"/>
                  <a:gd name="T43" fmla="*/ 174 h 370"/>
                  <a:gd name="T44" fmla="*/ 19 w 350"/>
                  <a:gd name="T45" fmla="*/ 194 h 370"/>
                  <a:gd name="T46" fmla="*/ 0 w 350"/>
                  <a:gd name="T47" fmla="*/ 213 h 370"/>
                  <a:gd name="T48" fmla="*/ 0 w 350"/>
                  <a:gd name="T49" fmla="*/ 233 h 370"/>
                  <a:gd name="T50" fmla="*/ 19 w 350"/>
                  <a:gd name="T51" fmla="*/ 291 h 370"/>
                  <a:gd name="T52" fmla="*/ 19 w 350"/>
                  <a:gd name="T53" fmla="*/ 291 h 370"/>
                  <a:gd name="T54" fmla="*/ 19 w 350"/>
                  <a:gd name="T55" fmla="*/ 291 h 370"/>
                  <a:gd name="T56" fmla="*/ 19 w 350"/>
                  <a:gd name="T57" fmla="*/ 329 h 370"/>
                  <a:gd name="T58" fmla="*/ 58 w 350"/>
                  <a:gd name="T59" fmla="*/ 329 h 370"/>
                  <a:gd name="T60" fmla="*/ 77 w 350"/>
                  <a:gd name="T61" fmla="*/ 349 h 370"/>
                  <a:gd name="T62" fmla="*/ 135 w 350"/>
                  <a:gd name="T63" fmla="*/ 349 h 370"/>
                  <a:gd name="T64" fmla="*/ 135 w 350"/>
                  <a:gd name="T65" fmla="*/ 349 h 370"/>
                  <a:gd name="T66" fmla="*/ 135 w 350"/>
                  <a:gd name="T67" fmla="*/ 349 h 370"/>
                  <a:gd name="T68" fmla="*/ 155 w 350"/>
                  <a:gd name="T69" fmla="*/ 349 h 370"/>
                  <a:gd name="T70" fmla="*/ 174 w 350"/>
                  <a:gd name="T71" fmla="*/ 369 h 370"/>
                  <a:gd name="T72" fmla="*/ 174 w 350"/>
                  <a:gd name="T73" fmla="*/ 369 h 370"/>
                  <a:gd name="T74" fmla="*/ 194 w 350"/>
                  <a:gd name="T75" fmla="*/ 369 h 370"/>
                  <a:gd name="T76" fmla="*/ 194 w 350"/>
                  <a:gd name="T77" fmla="*/ 369 h 370"/>
                  <a:gd name="T78" fmla="*/ 194 w 350"/>
                  <a:gd name="T79" fmla="*/ 369 h 370"/>
                  <a:gd name="T80" fmla="*/ 213 w 350"/>
                  <a:gd name="T81" fmla="*/ 349 h 370"/>
                  <a:gd name="T82" fmla="*/ 213 w 350"/>
                  <a:gd name="T83" fmla="*/ 349 h 370"/>
                  <a:gd name="T84" fmla="*/ 232 w 350"/>
                  <a:gd name="T85" fmla="*/ 310 h 370"/>
                  <a:gd name="T86" fmla="*/ 213 w 350"/>
                  <a:gd name="T87" fmla="*/ 310 h 370"/>
                  <a:gd name="T88" fmla="*/ 232 w 350"/>
                  <a:gd name="T89" fmla="*/ 291 h 370"/>
                  <a:gd name="T90" fmla="*/ 251 w 350"/>
                  <a:gd name="T91" fmla="*/ 252 h 370"/>
                  <a:gd name="T92" fmla="*/ 271 w 350"/>
                  <a:gd name="T93" fmla="*/ 252 h 370"/>
                  <a:gd name="T94" fmla="*/ 271 w 350"/>
                  <a:gd name="T95" fmla="*/ 213 h 370"/>
                  <a:gd name="T96" fmla="*/ 310 w 350"/>
                  <a:gd name="T97" fmla="*/ 194 h 370"/>
                  <a:gd name="T98" fmla="*/ 291 w 350"/>
                  <a:gd name="T99" fmla="*/ 194 h 370"/>
                  <a:gd name="T100" fmla="*/ 291 w 350"/>
                  <a:gd name="T101" fmla="*/ 174 h 370"/>
                  <a:gd name="T102" fmla="*/ 291 w 350"/>
                  <a:gd name="T103" fmla="*/ 174 h 370"/>
                  <a:gd name="T104" fmla="*/ 271 w 350"/>
                  <a:gd name="T105" fmla="*/ 136 h 370"/>
                  <a:gd name="T106" fmla="*/ 291 w 350"/>
                  <a:gd name="T107" fmla="*/ 97 h 370"/>
                  <a:gd name="T108" fmla="*/ 310 w 350"/>
                  <a:gd name="T109" fmla="*/ 97 h 370"/>
                  <a:gd name="T110" fmla="*/ 349 w 350"/>
                  <a:gd name="T111" fmla="*/ 78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0" h="370">
                    <a:moveTo>
                      <a:pt x="349" y="78"/>
                    </a:moveTo>
                    <a:lnTo>
                      <a:pt x="349" y="78"/>
                    </a:lnTo>
                    <a:cubicBezTo>
                      <a:pt x="349" y="58"/>
                      <a:pt x="349" y="58"/>
                      <a:pt x="349" y="58"/>
                    </a:cubicBezTo>
                    <a:cubicBezTo>
                      <a:pt x="329" y="58"/>
                      <a:pt x="329" y="58"/>
                      <a:pt x="329" y="58"/>
                    </a:cubicBezTo>
                    <a:cubicBezTo>
                      <a:pt x="329" y="39"/>
                      <a:pt x="310" y="58"/>
                      <a:pt x="310" y="58"/>
                    </a:cubicBezTo>
                    <a:lnTo>
                      <a:pt x="291" y="39"/>
                    </a:lnTo>
                    <a:cubicBezTo>
                      <a:pt x="291" y="39"/>
                      <a:pt x="291" y="39"/>
                      <a:pt x="291" y="19"/>
                    </a:cubicBezTo>
                    <a:cubicBezTo>
                      <a:pt x="291" y="0"/>
                      <a:pt x="291" y="0"/>
                      <a:pt x="291" y="0"/>
                    </a:cubicBezTo>
                    <a:cubicBezTo>
                      <a:pt x="271" y="0"/>
                      <a:pt x="271" y="0"/>
                      <a:pt x="271" y="0"/>
                    </a:cubicBezTo>
                    <a:cubicBezTo>
                      <a:pt x="251" y="19"/>
                      <a:pt x="232" y="19"/>
                      <a:pt x="232" y="39"/>
                    </a:cubicBezTo>
                    <a:cubicBezTo>
                      <a:pt x="213" y="58"/>
                      <a:pt x="213" y="78"/>
                      <a:pt x="194" y="78"/>
                    </a:cubicBezTo>
                    <a:cubicBezTo>
                      <a:pt x="194" y="97"/>
                      <a:pt x="174" y="97"/>
                      <a:pt x="155" y="97"/>
                    </a:cubicBezTo>
                    <a:cubicBezTo>
                      <a:pt x="155" y="97"/>
                      <a:pt x="155" y="117"/>
                      <a:pt x="135" y="117"/>
                    </a:cubicBezTo>
                    <a:lnTo>
                      <a:pt x="135" y="117"/>
                    </a:lnTo>
                    <a:cubicBezTo>
                      <a:pt x="135" y="136"/>
                      <a:pt x="116" y="136"/>
                      <a:pt x="116" y="155"/>
                    </a:cubicBezTo>
                    <a:cubicBezTo>
                      <a:pt x="96" y="155"/>
                      <a:pt x="96" y="155"/>
                      <a:pt x="77" y="155"/>
                    </a:cubicBezTo>
                    <a:cubicBezTo>
                      <a:pt x="77" y="155"/>
                      <a:pt x="77" y="174"/>
                      <a:pt x="77" y="194"/>
                    </a:cubicBezTo>
                    <a:cubicBezTo>
                      <a:pt x="77" y="194"/>
                      <a:pt x="58" y="194"/>
                      <a:pt x="39" y="194"/>
                    </a:cubicBezTo>
                    <a:cubicBezTo>
                      <a:pt x="39" y="194"/>
                      <a:pt x="39" y="194"/>
                      <a:pt x="39" y="174"/>
                    </a:cubicBezTo>
                    <a:cubicBezTo>
                      <a:pt x="19" y="174"/>
                      <a:pt x="19" y="174"/>
                      <a:pt x="19" y="174"/>
                    </a:cubicBezTo>
                    <a:lnTo>
                      <a:pt x="19" y="174"/>
                    </a:lnTo>
                    <a:lnTo>
                      <a:pt x="19" y="174"/>
                    </a:lnTo>
                    <a:cubicBezTo>
                      <a:pt x="19" y="194"/>
                      <a:pt x="19" y="194"/>
                      <a:pt x="19" y="194"/>
                    </a:cubicBezTo>
                    <a:cubicBezTo>
                      <a:pt x="0" y="194"/>
                      <a:pt x="0" y="213"/>
                      <a:pt x="0" y="213"/>
                    </a:cubicBezTo>
                    <a:cubicBezTo>
                      <a:pt x="0" y="233"/>
                      <a:pt x="0" y="233"/>
                      <a:pt x="0" y="233"/>
                    </a:cubicBezTo>
                    <a:cubicBezTo>
                      <a:pt x="0" y="272"/>
                      <a:pt x="39" y="272"/>
                      <a:pt x="19" y="291"/>
                    </a:cubicBezTo>
                    <a:lnTo>
                      <a:pt x="19" y="291"/>
                    </a:lnTo>
                    <a:lnTo>
                      <a:pt x="19" y="291"/>
                    </a:lnTo>
                    <a:cubicBezTo>
                      <a:pt x="19" y="310"/>
                      <a:pt x="19" y="329"/>
                      <a:pt x="19" y="329"/>
                    </a:cubicBezTo>
                    <a:cubicBezTo>
                      <a:pt x="39" y="349"/>
                      <a:pt x="58" y="329"/>
                      <a:pt x="58" y="329"/>
                    </a:cubicBezTo>
                    <a:cubicBezTo>
                      <a:pt x="77" y="349"/>
                      <a:pt x="77" y="349"/>
                      <a:pt x="77" y="349"/>
                    </a:cubicBezTo>
                    <a:cubicBezTo>
                      <a:pt x="96" y="369"/>
                      <a:pt x="116" y="349"/>
                      <a:pt x="135" y="349"/>
                    </a:cubicBezTo>
                    <a:lnTo>
                      <a:pt x="135" y="349"/>
                    </a:lnTo>
                    <a:lnTo>
                      <a:pt x="135" y="349"/>
                    </a:lnTo>
                    <a:cubicBezTo>
                      <a:pt x="155" y="369"/>
                      <a:pt x="155" y="349"/>
                      <a:pt x="155" y="349"/>
                    </a:cubicBezTo>
                    <a:lnTo>
                      <a:pt x="174" y="369"/>
                    </a:lnTo>
                    <a:lnTo>
                      <a:pt x="174" y="369"/>
                    </a:lnTo>
                    <a:cubicBezTo>
                      <a:pt x="174" y="369"/>
                      <a:pt x="174" y="369"/>
                      <a:pt x="194" y="369"/>
                    </a:cubicBezTo>
                    <a:lnTo>
                      <a:pt x="194" y="369"/>
                    </a:lnTo>
                    <a:lnTo>
                      <a:pt x="194" y="369"/>
                    </a:lnTo>
                    <a:cubicBezTo>
                      <a:pt x="194" y="369"/>
                      <a:pt x="194" y="369"/>
                      <a:pt x="213" y="349"/>
                    </a:cubicBezTo>
                    <a:lnTo>
                      <a:pt x="213" y="349"/>
                    </a:lnTo>
                    <a:cubicBezTo>
                      <a:pt x="232" y="329"/>
                      <a:pt x="232" y="329"/>
                      <a:pt x="232" y="310"/>
                    </a:cubicBezTo>
                    <a:cubicBezTo>
                      <a:pt x="213" y="310"/>
                      <a:pt x="213" y="310"/>
                      <a:pt x="213" y="310"/>
                    </a:cubicBezTo>
                    <a:cubicBezTo>
                      <a:pt x="232" y="291"/>
                      <a:pt x="232" y="291"/>
                      <a:pt x="232" y="291"/>
                    </a:cubicBezTo>
                    <a:cubicBezTo>
                      <a:pt x="232" y="291"/>
                      <a:pt x="251" y="272"/>
                      <a:pt x="251" y="252"/>
                    </a:cubicBezTo>
                    <a:lnTo>
                      <a:pt x="271" y="252"/>
                    </a:lnTo>
                    <a:cubicBezTo>
                      <a:pt x="271" y="252"/>
                      <a:pt x="271" y="233"/>
                      <a:pt x="271" y="213"/>
                    </a:cubicBezTo>
                    <a:cubicBezTo>
                      <a:pt x="329" y="213"/>
                      <a:pt x="310" y="194"/>
                      <a:pt x="310" y="194"/>
                    </a:cubicBezTo>
                    <a:cubicBezTo>
                      <a:pt x="291" y="194"/>
                      <a:pt x="291" y="194"/>
                      <a:pt x="291" y="194"/>
                    </a:cubicBezTo>
                    <a:cubicBezTo>
                      <a:pt x="271" y="194"/>
                      <a:pt x="271" y="194"/>
                      <a:pt x="291" y="174"/>
                    </a:cubicBezTo>
                    <a:lnTo>
                      <a:pt x="291" y="174"/>
                    </a:lnTo>
                    <a:cubicBezTo>
                      <a:pt x="291" y="155"/>
                      <a:pt x="271" y="155"/>
                      <a:pt x="271" y="136"/>
                    </a:cubicBezTo>
                    <a:cubicBezTo>
                      <a:pt x="271" y="136"/>
                      <a:pt x="291" y="117"/>
                      <a:pt x="291" y="97"/>
                    </a:cubicBezTo>
                    <a:cubicBezTo>
                      <a:pt x="291" y="97"/>
                      <a:pt x="291" y="97"/>
                      <a:pt x="310" y="97"/>
                    </a:cubicBezTo>
                    <a:cubicBezTo>
                      <a:pt x="310" y="78"/>
                      <a:pt x="310" y="78"/>
                      <a:pt x="349" y="7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89" name="Freeform 63"/>
              <p:cNvSpPr>
                <a:spLocks noChangeArrowheads="1"/>
              </p:cNvSpPr>
              <p:nvPr/>
            </p:nvSpPr>
            <p:spPr bwMode="auto">
              <a:xfrm>
                <a:off x="7510463" y="2855913"/>
                <a:ext cx="28575" cy="34925"/>
              </a:xfrm>
              <a:custGeom>
                <a:avLst/>
                <a:gdLst>
                  <a:gd name="T0" fmla="*/ 77 w 78"/>
                  <a:gd name="T1" fmla="*/ 97 h 98"/>
                  <a:gd name="T2" fmla="*/ 77 w 78"/>
                  <a:gd name="T3" fmla="*/ 97 h 98"/>
                  <a:gd name="T4" fmla="*/ 77 w 78"/>
                  <a:gd name="T5" fmla="*/ 57 h 98"/>
                  <a:gd name="T6" fmla="*/ 58 w 78"/>
                  <a:gd name="T7" fmla="*/ 57 h 98"/>
                  <a:gd name="T8" fmla="*/ 58 w 78"/>
                  <a:gd name="T9" fmla="*/ 57 h 98"/>
                  <a:gd name="T10" fmla="*/ 38 w 78"/>
                  <a:gd name="T11" fmla="*/ 57 h 98"/>
                  <a:gd name="T12" fmla="*/ 19 w 78"/>
                  <a:gd name="T13" fmla="*/ 38 h 98"/>
                  <a:gd name="T14" fmla="*/ 19 w 78"/>
                  <a:gd name="T15" fmla="*/ 0 h 98"/>
                  <a:gd name="T16" fmla="*/ 19 w 78"/>
                  <a:gd name="T17" fmla="*/ 0 h 98"/>
                  <a:gd name="T18" fmla="*/ 19 w 78"/>
                  <a:gd name="T19" fmla="*/ 19 h 98"/>
                  <a:gd name="T20" fmla="*/ 38 w 78"/>
                  <a:gd name="T21" fmla="*/ 57 h 98"/>
                  <a:gd name="T22" fmla="*/ 58 w 78"/>
                  <a:gd name="T23" fmla="*/ 77 h 98"/>
                  <a:gd name="T24" fmla="*/ 77 w 78"/>
                  <a:gd name="T25" fmla="*/ 9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8">
                    <a:moveTo>
                      <a:pt x="77" y="97"/>
                    </a:moveTo>
                    <a:lnTo>
                      <a:pt x="77" y="97"/>
                    </a:lnTo>
                    <a:cubicBezTo>
                      <a:pt x="77" y="77"/>
                      <a:pt x="77" y="77"/>
                      <a:pt x="77" y="57"/>
                    </a:cubicBezTo>
                    <a:cubicBezTo>
                      <a:pt x="58" y="57"/>
                      <a:pt x="58" y="57"/>
                      <a:pt x="58" y="57"/>
                    </a:cubicBezTo>
                    <a:lnTo>
                      <a:pt x="58" y="57"/>
                    </a:lnTo>
                    <a:cubicBezTo>
                      <a:pt x="58" y="57"/>
                      <a:pt x="58" y="57"/>
                      <a:pt x="38" y="57"/>
                    </a:cubicBezTo>
                    <a:lnTo>
                      <a:pt x="19" y="38"/>
                    </a:lnTo>
                    <a:cubicBezTo>
                      <a:pt x="19" y="19"/>
                      <a:pt x="38" y="19"/>
                      <a:pt x="19" y="0"/>
                    </a:cubicBezTo>
                    <a:lnTo>
                      <a:pt x="19" y="0"/>
                    </a:lnTo>
                    <a:cubicBezTo>
                      <a:pt x="0" y="19"/>
                      <a:pt x="0" y="19"/>
                      <a:pt x="19" y="19"/>
                    </a:cubicBezTo>
                    <a:cubicBezTo>
                      <a:pt x="19" y="38"/>
                      <a:pt x="38" y="57"/>
                      <a:pt x="38" y="57"/>
                    </a:cubicBezTo>
                    <a:cubicBezTo>
                      <a:pt x="58" y="77"/>
                      <a:pt x="58" y="77"/>
                      <a:pt x="58" y="77"/>
                    </a:cubicBezTo>
                    <a:cubicBezTo>
                      <a:pt x="58" y="97"/>
                      <a:pt x="58" y="97"/>
                      <a:pt x="77" y="9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90" name="Freeform 64"/>
              <p:cNvSpPr>
                <a:spLocks noChangeArrowheads="1"/>
              </p:cNvSpPr>
              <p:nvPr/>
            </p:nvSpPr>
            <p:spPr bwMode="auto">
              <a:xfrm>
                <a:off x="7496175" y="2827338"/>
                <a:ext cx="1588" cy="7937"/>
              </a:xfrm>
              <a:custGeom>
                <a:avLst/>
                <a:gdLst>
                  <a:gd name="T0" fmla="*/ 0 w 1"/>
                  <a:gd name="T1" fmla="*/ 19 h 20"/>
                  <a:gd name="T2" fmla="*/ 0 w 1"/>
                  <a:gd name="T3" fmla="*/ 19 h 20"/>
                  <a:gd name="T4" fmla="*/ 0 w 1"/>
                  <a:gd name="T5" fmla="*/ 19 h 20"/>
                  <a:gd name="T6" fmla="*/ 0 w 1"/>
                  <a:gd name="T7" fmla="*/ 0 h 20"/>
                  <a:gd name="T8" fmla="*/ 0 w 1"/>
                  <a:gd name="T9" fmla="*/ 19 h 20"/>
                </a:gdLst>
                <a:ahLst/>
                <a:cxnLst>
                  <a:cxn ang="0">
                    <a:pos x="T0" y="T1"/>
                  </a:cxn>
                  <a:cxn ang="0">
                    <a:pos x="T2" y="T3"/>
                  </a:cxn>
                  <a:cxn ang="0">
                    <a:pos x="T4" y="T5"/>
                  </a:cxn>
                  <a:cxn ang="0">
                    <a:pos x="T6" y="T7"/>
                  </a:cxn>
                  <a:cxn ang="0">
                    <a:pos x="T8" y="T9"/>
                  </a:cxn>
                </a:cxnLst>
                <a:rect l="0" t="0" r="r" b="b"/>
                <a:pathLst>
                  <a:path w="1" h="20">
                    <a:moveTo>
                      <a:pt x="0" y="19"/>
                    </a:moveTo>
                    <a:lnTo>
                      <a:pt x="0" y="19"/>
                    </a:lnTo>
                    <a:lnTo>
                      <a:pt x="0" y="19"/>
                    </a:lnTo>
                    <a:cubicBezTo>
                      <a:pt x="0" y="0"/>
                      <a:pt x="0" y="0"/>
                      <a:pt x="0" y="0"/>
                    </a:cubicBezTo>
                    <a:cubicBezTo>
                      <a:pt x="0" y="19"/>
                      <a:pt x="0" y="19"/>
                      <a:pt x="0" y="1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91" name="Freeform 65"/>
              <p:cNvSpPr>
                <a:spLocks noChangeArrowheads="1"/>
              </p:cNvSpPr>
              <p:nvPr/>
            </p:nvSpPr>
            <p:spPr bwMode="auto">
              <a:xfrm>
                <a:off x="7496175" y="2827338"/>
                <a:ext cx="14288" cy="14287"/>
              </a:xfrm>
              <a:custGeom>
                <a:avLst/>
                <a:gdLst>
                  <a:gd name="T0" fmla="*/ 39 w 40"/>
                  <a:gd name="T1" fmla="*/ 39 h 40"/>
                  <a:gd name="T2" fmla="*/ 39 w 40"/>
                  <a:gd name="T3" fmla="*/ 39 h 40"/>
                  <a:gd name="T4" fmla="*/ 39 w 40"/>
                  <a:gd name="T5" fmla="*/ 39 h 40"/>
                  <a:gd name="T6" fmla="*/ 19 w 40"/>
                  <a:gd name="T7" fmla="*/ 19 h 40"/>
                  <a:gd name="T8" fmla="*/ 19 w 40"/>
                  <a:gd name="T9" fmla="*/ 19 h 40"/>
                  <a:gd name="T10" fmla="*/ 19 w 40"/>
                  <a:gd name="T11" fmla="*/ 0 h 40"/>
                  <a:gd name="T12" fmla="*/ 19 w 40"/>
                  <a:gd name="T13" fmla="*/ 0 h 40"/>
                  <a:gd name="T14" fmla="*/ 0 w 40"/>
                  <a:gd name="T15" fmla="*/ 0 h 40"/>
                  <a:gd name="T16" fmla="*/ 0 w 40"/>
                  <a:gd name="T17" fmla="*/ 0 h 40"/>
                  <a:gd name="T18" fmla="*/ 0 w 40"/>
                  <a:gd name="T19" fmla="*/ 19 h 40"/>
                  <a:gd name="T20" fmla="*/ 19 w 40"/>
                  <a:gd name="T21" fmla="*/ 39 h 40"/>
                  <a:gd name="T22" fmla="*/ 19 w 40"/>
                  <a:gd name="T23" fmla="*/ 39 h 40"/>
                  <a:gd name="T24" fmla="*/ 19 w 40"/>
                  <a:gd name="T25" fmla="*/ 39 h 40"/>
                  <a:gd name="T26" fmla="*/ 19 w 40"/>
                  <a:gd name="T27" fmla="*/ 39 h 40"/>
                  <a:gd name="T28" fmla="*/ 39 w 40"/>
                  <a:gd name="T29"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40">
                    <a:moveTo>
                      <a:pt x="39" y="39"/>
                    </a:moveTo>
                    <a:lnTo>
                      <a:pt x="39" y="39"/>
                    </a:lnTo>
                    <a:lnTo>
                      <a:pt x="39" y="39"/>
                    </a:lnTo>
                    <a:cubicBezTo>
                      <a:pt x="39" y="19"/>
                      <a:pt x="19" y="19"/>
                      <a:pt x="19" y="19"/>
                    </a:cubicBezTo>
                    <a:lnTo>
                      <a:pt x="19" y="19"/>
                    </a:lnTo>
                    <a:cubicBezTo>
                      <a:pt x="19" y="19"/>
                      <a:pt x="19" y="19"/>
                      <a:pt x="19" y="0"/>
                    </a:cubicBezTo>
                    <a:lnTo>
                      <a:pt x="19" y="0"/>
                    </a:lnTo>
                    <a:cubicBezTo>
                      <a:pt x="0" y="0"/>
                      <a:pt x="0" y="0"/>
                      <a:pt x="0" y="0"/>
                    </a:cubicBezTo>
                    <a:lnTo>
                      <a:pt x="0" y="0"/>
                    </a:lnTo>
                    <a:cubicBezTo>
                      <a:pt x="0" y="19"/>
                      <a:pt x="0" y="19"/>
                      <a:pt x="0" y="19"/>
                    </a:cubicBezTo>
                    <a:cubicBezTo>
                      <a:pt x="19" y="19"/>
                      <a:pt x="19" y="19"/>
                      <a:pt x="19" y="39"/>
                    </a:cubicBezTo>
                    <a:lnTo>
                      <a:pt x="19" y="39"/>
                    </a:lnTo>
                    <a:lnTo>
                      <a:pt x="19" y="39"/>
                    </a:lnTo>
                    <a:lnTo>
                      <a:pt x="19" y="39"/>
                    </a:lnTo>
                    <a:cubicBezTo>
                      <a:pt x="39" y="39"/>
                      <a:pt x="39" y="39"/>
                      <a:pt x="39" y="3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92" name="Freeform 66"/>
              <p:cNvSpPr>
                <a:spLocks noChangeArrowheads="1"/>
              </p:cNvSpPr>
              <p:nvPr/>
            </p:nvSpPr>
            <p:spPr bwMode="auto">
              <a:xfrm>
                <a:off x="7481888" y="2806700"/>
                <a:ext cx="7937" cy="14288"/>
              </a:xfrm>
              <a:custGeom>
                <a:avLst/>
                <a:gdLst>
                  <a:gd name="T0" fmla="*/ 20 w 21"/>
                  <a:gd name="T1" fmla="*/ 38 h 39"/>
                  <a:gd name="T2" fmla="*/ 20 w 21"/>
                  <a:gd name="T3" fmla="*/ 38 h 39"/>
                  <a:gd name="T4" fmla="*/ 20 w 21"/>
                  <a:gd name="T5" fmla="*/ 38 h 39"/>
                  <a:gd name="T6" fmla="*/ 20 w 21"/>
                  <a:gd name="T7" fmla="*/ 19 h 39"/>
                  <a:gd name="T8" fmla="*/ 0 w 21"/>
                  <a:gd name="T9" fmla="*/ 19 h 39"/>
                  <a:gd name="T10" fmla="*/ 0 w 21"/>
                  <a:gd name="T11" fmla="*/ 19 h 39"/>
                  <a:gd name="T12" fmla="*/ 0 w 21"/>
                  <a:gd name="T13" fmla="*/ 0 h 39"/>
                  <a:gd name="T14" fmla="*/ 0 w 21"/>
                  <a:gd name="T15" fmla="*/ 19 h 39"/>
                  <a:gd name="T16" fmla="*/ 0 w 21"/>
                  <a:gd name="T17" fmla="*/ 19 h 39"/>
                  <a:gd name="T18" fmla="*/ 0 w 21"/>
                  <a:gd name="T19" fmla="*/ 19 h 39"/>
                  <a:gd name="T20" fmla="*/ 0 w 21"/>
                  <a:gd name="T21" fmla="*/ 38 h 39"/>
                  <a:gd name="T22" fmla="*/ 0 w 21"/>
                  <a:gd name="T23" fmla="*/ 38 h 39"/>
                  <a:gd name="T24" fmla="*/ 0 w 21"/>
                  <a:gd name="T25" fmla="*/ 38 h 39"/>
                  <a:gd name="T26" fmla="*/ 0 w 21"/>
                  <a:gd name="T27" fmla="*/ 38 h 39"/>
                  <a:gd name="T28" fmla="*/ 20 w 21"/>
                  <a:gd name="T29"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39">
                    <a:moveTo>
                      <a:pt x="20" y="38"/>
                    </a:moveTo>
                    <a:lnTo>
                      <a:pt x="20" y="38"/>
                    </a:lnTo>
                    <a:lnTo>
                      <a:pt x="20" y="38"/>
                    </a:lnTo>
                    <a:lnTo>
                      <a:pt x="20" y="19"/>
                    </a:lnTo>
                    <a:cubicBezTo>
                      <a:pt x="0" y="19"/>
                      <a:pt x="0" y="19"/>
                      <a:pt x="0" y="19"/>
                    </a:cubicBezTo>
                    <a:lnTo>
                      <a:pt x="0" y="19"/>
                    </a:lnTo>
                    <a:cubicBezTo>
                      <a:pt x="0" y="0"/>
                      <a:pt x="0" y="0"/>
                      <a:pt x="0" y="0"/>
                    </a:cubicBezTo>
                    <a:cubicBezTo>
                      <a:pt x="0" y="19"/>
                      <a:pt x="0" y="19"/>
                      <a:pt x="0" y="19"/>
                    </a:cubicBezTo>
                    <a:lnTo>
                      <a:pt x="0" y="19"/>
                    </a:lnTo>
                    <a:lnTo>
                      <a:pt x="0" y="19"/>
                    </a:lnTo>
                    <a:cubicBezTo>
                      <a:pt x="0" y="38"/>
                      <a:pt x="0" y="38"/>
                      <a:pt x="0" y="38"/>
                    </a:cubicBezTo>
                    <a:lnTo>
                      <a:pt x="0" y="38"/>
                    </a:lnTo>
                    <a:lnTo>
                      <a:pt x="0" y="38"/>
                    </a:lnTo>
                    <a:lnTo>
                      <a:pt x="0" y="38"/>
                    </a:lnTo>
                    <a:lnTo>
                      <a:pt x="20" y="3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93" name="Freeform 67"/>
              <p:cNvSpPr>
                <a:spLocks noChangeArrowheads="1"/>
              </p:cNvSpPr>
              <p:nvPr/>
            </p:nvSpPr>
            <p:spPr bwMode="auto">
              <a:xfrm>
                <a:off x="7469188" y="2778125"/>
                <a:ext cx="139700" cy="133350"/>
              </a:xfrm>
              <a:custGeom>
                <a:avLst/>
                <a:gdLst>
                  <a:gd name="T0" fmla="*/ 388 w 389"/>
                  <a:gd name="T1" fmla="*/ 291 h 370"/>
                  <a:gd name="T2" fmla="*/ 388 w 389"/>
                  <a:gd name="T3" fmla="*/ 291 h 370"/>
                  <a:gd name="T4" fmla="*/ 388 w 389"/>
                  <a:gd name="T5" fmla="*/ 271 h 370"/>
                  <a:gd name="T6" fmla="*/ 369 w 389"/>
                  <a:gd name="T7" fmla="*/ 252 h 370"/>
                  <a:gd name="T8" fmla="*/ 369 w 389"/>
                  <a:gd name="T9" fmla="*/ 252 h 370"/>
                  <a:gd name="T10" fmla="*/ 330 w 389"/>
                  <a:gd name="T11" fmla="*/ 252 h 370"/>
                  <a:gd name="T12" fmla="*/ 310 w 389"/>
                  <a:gd name="T13" fmla="*/ 252 h 370"/>
                  <a:gd name="T14" fmla="*/ 310 w 389"/>
                  <a:gd name="T15" fmla="*/ 214 h 370"/>
                  <a:gd name="T16" fmla="*/ 310 w 389"/>
                  <a:gd name="T17" fmla="*/ 214 h 370"/>
                  <a:gd name="T18" fmla="*/ 291 w 389"/>
                  <a:gd name="T19" fmla="*/ 214 h 370"/>
                  <a:gd name="T20" fmla="*/ 272 w 389"/>
                  <a:gd name="T21" fmla="*/ 194 h 370"/>
                  <a:gd name="T22" fmla="*/ 272 w 389"/>
                  <a:gd name="T23" fmla="*/ 155 h 370"/>
                  <a:gd name="T24" fmla="*/ 233 w 389"/>
                  <a:gd name="T25" fmla="*/ 155 h 370"/>
                  <a:gd name="T26" fmla="*/ 214 w 389"/>
                  <a:gd name="T27" fmla="*/ 116 h 370"/>
                  <a:gd name="T28" fmla="*/ 214 w 389"/>
                  <a:gd name="T29" fmla="*/ 116 h 370"/>
                  <a:gd name="T30" fmla="*/ 214 w 389"/>
                  <a:gd name="T31" fmla="*/ 116 h 370"/>
                  <a:gd name="T32" fmla="*/ 175 w 389"/>
                  <a:gd name="T33" fmla="*/ 97 h 370"/>
                  <a:gd name="T34" fmla="*/ 175 w 389"/>
                  <a:gd name="T35" fmla="*/ 97 h 370"/>
                  <a:gd name="T36" fmla="*/ 155 w 389"/>
                  <a:gd name="T37" fmla="*/ 78 h 370"/>
                  <a:gd name="T38" fmla="*/ 117 w 389"/>
                  <a:gd name="T39" fmla="*/ 59 h 370"/>
                  <a:gd name="T40" fmla="*/ 117 w 389"/>
                  <a:gd name="T41" fmla="*/ 59 h 370"/>
                  <a:gd name="T42" fmla="*/ 117 w 389"/>
                  <a:gd name="T43" fmla="*/ 39 h 370"/>
                  <a:gd name="T44" fmla="*/ 97 w 389"/>
                  <a:gd name="T45" fmla="*/ 20 h 370"/>
                  <a:gd name="T46" fmla="*/ 59 w 389"/>
                  <a:gd name="T47" fmla="*/ 20 h 370"/>
                  <a:gd name="T48" fmla="*/ 19 w 389"/>
                  <a:gd name="T49" fmla="*/ 0 h 370"/>
                  <a:gd name="T50" fmla="*/ 39 w 389"/>
                  <a:gd name="T51" fmla="*/ 39 h 370"/>
                  <a:gd name="T52" fmla="*/ 78 w 389"/>
                  <a:gd name="T53" fmla="*/ 78 h 370"/>
                  <a:gd name="T54" fmla="*/ 78 w 389"/>
                  <a:gd name="T55" fmla="*/ 97 h 370"/>
                  <a:gd name="T56" fmla="*/ 97 w 389"/>
                  <a:gd name="T57" fmla="*/ 116 h 370"/>
                  <a:gd name="T58" fmla="*/ 117 w 389"/>
                  <a:gd name="T59" fmla="*/ 116 h 370"/>
                  <a:gd name="T60" fmla="*/ 136 w 389"/>
                  <a:gd name="T61" fmla="*/ 155 h 370"/>
                  <a:gd name="T62" fmla="*/ 136 w 389"/>
                  <a:gd name="T63" fmla="*/ 155 h 370"/>
                  <a:gd name="T64" fmla="*/ 175 w 389"/>
                  <a:gd name="T65" fmla="*/ 194 h 370"/>
                  <a:gd name="T66" fmla="*/ 194 w 389"/>
                  <a:gd name="T67" fmla="*/ 233 h 370"/>
                  <a:gd name="T68" fmla="*/ 194 w 389"/>
                  <a:gd name="T69" fmla="*/ 271 h 370"/>
                  <a:gd name="T70" fmla="*/ 252 w 389"/>
                  <a:gd name="T71" fmla="*/ 330 h 370"/>
                  <a:gd name="T72" fmla="*/ 272 w 389"/>
                  <a:gd name="T73" fmla="*/ 349 h 370"/>
                  <a:gd name="T74" fmla="*/ 291 w 389"/>
                  <a:gd name="T75" fmla="*/ 369 h 370"/>
                  <a:gd name="T76" fmla="*/ 330 w 389"/>
                  <a:gd name="T77" fmla="*/ 369 h 370"/>
                  <a:gd name="T78" fmla="*/ 350 w 389"/>
                  <a:gd name="T79" fmla="*/ 349 h 370"/>
                  <a:gd name="T80" fmla="*/ 350 w 389"/>
                  <a:gd name="T81" fmla="*/ 349 h 370"/>
                  <a:gd name="T82" fmla="*/ 350 w 389"/>
                  <a:gd name="T83" fmla="*/ 311 h 370"/>
                  <a:gd name="T84" fmla="*/ 350 w 389"/>
                  <a:gd name="T85" fmla="*/ 291 h 370"/>
                  <a:gd name="T86" fmla="*/ 388 w 389"/>
                  <a:gd name="T87" fmla="*/ 291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9" h="370">
                    <a:moveTo>
                      <a:pt x="388" y="291"/>
                    </a:moveTo>
                    <a:lnTo>
                      <a:pt x="388" y="291"/>
                    </a:lnTo>
                    <a:lnTo>
                      <a:pt x="388" y="271"/>
                    </a:lnTo>
                    <a:cubicBezTo>
                      <a:pt x="369" y="271"/>
                      <a:pt x="369" y="271"/>
                      <a:pt x="369" y="252"/>
                    </a:cubicBezTo>
                    <a:lnTo>
                      <a:pt x="369" y="252"/>
                    </a:lnTo>
                    <a:cubicBezTo>
                      <a:pt x="369" y="252"/>
                      <a:pt x="350" y="214"/>
                      <a:pt x="330" y="252"/>
                    </a:cubicBezTo>
                    <a:cubicBezTo>
                      <a:pt x="330" y="252"/>
                      <a:pt x="330" y="252"/>
                      <a:pt x="310" y="252"/>
                    </a:cubicBezTo>
                    <a:cubicBezTo>
                      <a:pt x="310" y="233"/>
                      <a:pt x="330" y="233"/>
                      <a:pt x="310" y="214"/>
                    </a:cubicBezTo>
                    <a:lnTo>
                      <a:pt x="310" y="214"/>
                    </a:lnTo>
                    <a:cubicBezTo>
                      <a:pt x="291" y="214"/>
                      <a:pt x="291" y="214"/>
                      <a:pt x="291" y="214"/>
                    </a:cubicBezTo>
                    <a:cubicBezTo>
                      <a:pt x="291" y="214"/>
                      <a:pt x="272" y="214"/>
                      <a:pt x="272" y="194"/>
                    </a:cubicBezTo>
                    <a:cubicBezTo>
                      <a:pt x="272" y="194"/>
                      <a:pt x="272" y="175"/>
                      <a:pt x="272" y="155"/>
                    </a:cubicBezTo>
                    <a:cubicBezTo>
                      <a:pt x="233" y="155"/>
                      <a:pt x="233" y="155"/>
                      <a:pt x="233" y="155"/>
                    </a:cubicBezTo>
                    <a:cubicBezTo>
                      <a:pt x="214" y="136"/>
                      <a:pt x="233" y="136"/>
                      <a:pt x="214" y="116"/>
                    </a:cubicBezTo>
                    <a:lnTo>
                      <a:pt x="214" y="116"/>
                    </a:lnTo>
                    <a:lnTo>
                      <a:pt x="214" y="116"/>
                    </a:lnTo>
                    <a:cubicBezTo>
                      <a:pt x="194" y="116"/>
                      <a:pt x="194" y="116"/>
                      <a:pt x="175" y="97"/>
                    </a:cubicBezTo>
                    <a:lnTo>
                      <a:pt x="175" y="97"/>
                    </a:lnTo>
                    <a:cubicBezTo>
                      <a:pt x="155" y="97"/>
                      <a:pt x="155" y="78"/>
                      <a:pt x="155" y="78"/>
                    </a:cubicBezTo>
                    <a:cubicBezTo>
                      <a:pt x="136" y="59"/>
                      <a:pt x="136" y="59"/>
                      <a:pt x="117" y="59"/>
                    </a:cubicBezTo>
                    <a:lnTo>
                      <a:pt x="117" y="59"/>
                    </a:lnTo>
                    <a:cubicBezTo>
                      <a:pt x="117" y="39"/>
                      <a:pt x="117" y="39"/>
                      <a:pt x="117" y="39"/>
                    </a:cubicBezTo>
                    <a:cubicBezTo>
                      <a:pt x="97" y="39"/>
                      <a:pt x="97" y="39"/>
                      <a:pt x="97" y="20"/>
                    </a:cubicBezTo>
                    <a:cubicBezTo>
                      <a:pt x="78" y="20"/>
                      <a:pt x="59" y="20"/>
                      <a:pt x="59" y="20"/>
                    </a:cubicBezTo>
                    <a:cubicBezTo>
                      <a:pt x="39" y="20"/>
                      <a:pt x="39" y="0"/>
                      <a:pt x="19" y="0"/>
                    </a:cubicBezTo>
                    <a:cubicBezTo>
                      <a:pt x="0" y="0"/>
                      <a:pt x="19" y="20"/>
                      <a:pt x="39" y="39"/>
                    </a:cubicBezTo>
                    <a:cubicBezTo>
                      <a:pt x="39" y="59"/>
                      <a:pt x="59" y="59"/>
                      <a:pt x="78" y="78"/>
                    </a:cubicBezTo>
                    <a:cubicBezTo>
                      <a:pt x="78" y="78"/>
                      <a:pt x="78" y="78"/>
                      <a:pt x="78" y="97"/>
                    </a:cubicBezTo>
                    <a:cubicBezTo>
                      <a:pt x="97" y="116"/>
                      <a:pt x="97" y="116"/>
                      <a:pt x="97" y="116"/>
                    </a:cubicBezTo>
                    <a:cubicBezTo>
                      <a:pt x="117" y="116"/>
                      <a:pt x="117" y="116"/>
                      <a:pt x="117" y="116"/>
                    </a:cubicBezTo>
                    <a:cubicBezTo>
                      <a:pt x="136" y="136"/>
                      <a:pt x="136" y="136"/>
                      <a:pt x="136" y="155"/>
                    </a:cubicBezTo>
                    <a:lnTo>
                      <a:pt x="136" y="155"/>
                    </a:lnTo>
                    <a:cubicBezTo>
                      <a:pt x="136" y="175"/>
                      <a:pt x="155" y="194"/>
                      <a:pt x="175" y="194"/>
                    </a:cubicBezTo>
                    <a:cubicBezTo>
                      <a:pt x="175" y="214"/>
                      <a:pt x="194" y="214"/>
                      <a:pt x="194" y="233"/>
                    </a:cubicBezTo>
                    <a:cubicBezTo>
                      <a:pt x="194" y="252"/>
                      <a:pt x="194" y="252"/>
                      <a:pt x="194" y="271"/>
                    </a:cubicBezTo>
                    <a:cubicBezTo>
                      <a:pt x="214" y="291"/>
                      <a:pt x="233" y="311"/>
                      <a:pt x="252" y="330"/>
                    </a:cubicBezTo>
                    <a:cubicBezTo>
                      <a:pt x="272" y="349"/>
                      <a:pt x="272" y="349"/>
                      <a:pt x="272" y="349"/>
                    </a:cubicBezTo>
                    <a:cubicBezTo>
                      <a:pt x="291" y="369"/>
                      <a:pt x="291" y="369"/>
                      <a:pt x="291" y="369"/>
                    </a:cubicBezTo>
                    <a:cubicBezTo>
                      <a:pt x="330" y="369"/>
                      <a:pt x="330" y="369"/>
                      <a:pt x="330" y="369"/>
                    </a:cubicBezTo>
                    <a:lnTo>
                      <a:pt x="350" y="349"/>
                    </a:lnTo>
                    <a:lnTo>
                      <a:pt x="350" y="349"/>
                    </a:lnTo>
                    <a:cubicBezTo>
                      <a:pt x="350" y="330"/>
                      <a:pt x="350" y="330"/>
                      <a:pt x="350" y="311"/>
                    </a:cubicBezTo>
                    <a:cubicBezTo>
                      <a:pt x="350" y="311"/>
                      <a:pt x="350" y="311"/>
                      <a:pt x="350" y="291"/>
                    </a:cubicBezTo>
                    <a:cubicBezTo>
                      <a:pt x="369" y="291"/>
                      <a:pt x="388" y="291"/>
                      <a:pt x="388" y="29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94" name="Freeform 68"/>
              <p:cNvSpPr>
                <a:spLocks noChangeArrowheads="1"/>
              </p:cNvSpPr>
              <p:nvPr/>
            </p:nvSpPr>
            <p:spPr bwMode="auto">
              <a:xfrm>
                <a:off x="7789863" y="2722563"/>
                <a:ext cx="49212" cy="49212"/>
              </a:xfrm>
              <a:custGeom>
                <a:avLst/>
                <a:gdLst>
                  <a:gd name="T0" fmla="*/ 136 w 137"/>
                  <a:gd name="T1" fmla="*/ 97 h 137"/>
                  <a:gd name="T2" fmla="*/ 136 w 137"/>
                  <a:gd name="T3" fmla="*/ 97 h 137"/>
                  <a:gd name="T4" fmla="*/ 136 w 137"/>
                  <a:gd name="T5" fmla="*/ 97 h 137"/>
                  <a:gd name="T6" fmla="*/ 136 w 137"/>
                  <a:gd name="T7" fmla="*/ 78 h 137"/>
                  <a:gd name="T8" fmla="*/ 136 w 137"/>
                  <a:gd name="T9" fmla="*/ 19 h 137"/>
                  <a:gd name="T10" fmla="*/ 136 w 137"/>
                  <a:gd name="T11" fmla="*/ 0 h 137"/>
                  <a:gd name="T12" fmla="*/ 116 w 137"/>
                  <a:gd name="T13" fmla="*/ 0 h 137"/>
                  <a:gd name="T14" fmla="*/ 116 w 137"/>
                  <a:gd name="T15" fmla="*/ 19 h 137"/>
                  <a:gd name="T16" fmla="*/ 97 w 137"/>
                  <a:gd name="T17" fmla="*/ 19 h 137"/>
                  <a:gd name="T18" fmla="*/ 78 w 137"/>
                  <a:gd name="T19" fmla="*/ 39 h 137"/>
                  <a:gd name="T20" fmla="*/ 58 w 137"/>
                  <a:gd name="T21" fmla="*/ 59 h 137"/>
                  <a:gd name="T22" fmla="*/ 58 w 137"/>
                  <a:gd name="T23" fmla="*/ 39 h 137"/>
                  <a:gd name="T24" fmla="*/ 39 w 137"/>
                  <a:gd name="T25" fmla="*/ 39 h 137"/>
                  <a:gd name="T26" fmla="*/ 39 w 137"/>
                  <a:gd name="T27" fmla="*/ 59 h 137"/>
                  <a:gd name="T28" fmla="*/ 20 w 137"/>
                  <a:gd name="T29" fmla="*/ 59 h 137"/>
                  <a:gd name="T30" fmla="*/ 0 w 137"/>
                  <a:gd name="T31" fmla="*/ 78 h 137"/>
                  <a:gd name="T32" fmla="*/ 0 w 137"/>
                  <a:gd name="T33" fmla="*/ 116 h 137"/>
                  <a:gd name="T34" fmla="*/ 0 w 137"/>
                  <a:gd name="T35" fmla="*/ 116 h 137"/>
                  <a:gd name="T36" fmla="*/ 20 w 137"/>
                  <a:gd name="T37" fmla="*/ 116 h 137"/>
                  <a:gd name="T38" fmla="*/ 20 w 137"/>
                  <a:gd name="T39" fmla="*/ 97 h 137"/>
                  <a:gd name="T40" fmla="*/ 20 w 137"/>
                  <a:gd name="T41" fmla="*/ 97 h 137"/>
                  <a:gd name="T42" fmla="*/ 20 w 137"/>
                  <a:gd name="T43" fmla="*/ 78 h 137"/>
                  <a:gd name="T44" fmla="*/ 20 w 137"/>
                  <a:gd name="T45" fmla="*/ 78 h 137"/>
                  <a:gd name="T46" fmla="*/ 58 w 137"/>
                  <a:gd name="T47" fmla="*/ 78 h 137"/>
                  <a:gd name="T48" fmla="*/ 58 w 137"/>
                  <a:gd name="T49" fmla="*/ 97 h 137"/>
                  <a:gd name="T50" fmla="*/ 58 w 137"/>
                  <a:gd name="T51" fmla="*/ 116 h 137"/>
                  <a:gd name="T52" fmla="*/ 58 w 137"/>
                  <a:gd name="T53" fmla="*/ 116 h 137"/>
                  <a:gd name="T54" fmla="*/ 78 w 137"/>
                  <a:gd name="T55" fmla="*/ 116 h 137"/>
                  <a:gd name="T56" fmla="*/ 78 w 137"/>
                  <a:gd name="T57" fmla="*/ 116 h 137"/>
                  <a:gd name="T58" fmla="*/ 97 w 137"/>
                  <a:gd name="T59" fmla="*/ 116 h 137"/>
                  <a:gd name="T60" fmla="*/ 97 w 137"/>
                  <a:gd name="T61" fmla="*/ 136 h 137"/>
                  <a:gd name="T62" fmla="*/ 97 w 137"/>
                  <a:gd name="T63" fmla="*/ 136 h 137"/>
                  <a:gd name="T64" fmla="*/ 97 w 137"/>
                  <a:gd name="T65" fmla="*/ 136 h 137"/>
                  <a:gd name="T66" fmla="*/ 116 w 137"/>
                  <a:gd name="T67" fmla="*/ 136 h 137"/>
                  <a:gd name="T68" fmla="*/ 116 w 137"/>
                  <a:gd name="T69" fmla="*/ 136 h 137"/>
                  <a:gd name="T70" fmla="*/ 116 w 137"/>
                  <a:gd name="T71" fmla="*/ 136 h 137"/>
                  <a:gd name="T72" fmla="*/ 116 w 137"/>
                  <a:gd name="T73" fmla="*/ 116 h 137"/>
                  <a:gd name="T74" fmla="*/ 116 w 137"/>
                  <a:gd name="T75" fmla="*/ 97 h 137"/>
                  <a:gd name="T76" fmla="*/ 116 w 137"/>
                  <a:gd name="T77" fmla="*/ 97 h 137"/>
                  <a:gd name="T78" fmla="*/ 116 w 137"/>
                  <a:gd name="T79" fmla="*/ 97 h 137"/>
                  <a:gd name="T80" fmla="*/ 136 w 137"/>
                  <a:gd name="T81" fmla="*/ 9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7" h="137">
                    <a:moveTo>
                      <a:pt x="136" y="97"/>
                    </a:moveTo>
                    <a:lnTo>
                      <a:pt x="136" y="97"/>
                    </a:lnTo>
                    <a:lnTo>
                      <a:pt x="136" y="97"/>
                    </a:lnTo>
                    <a:cubicBezTo>
                      <a:pt x="136" y="78"/>
                      <a:pt x="136" y="78"/>
                      <a:pt x="136" y="78"/>
                    </a:cubicBezTo>
                    <a:cubicBezTo>
                      <a:pt x="136" y="59"/>
                      <a:pt x="136" y="39"/>
                      <a:pt x="136" y="19"/>
                    </a:cubicBezTo>
                    <a:lnTo>
                      <a:pt x="136" y="0"/>
                    </a:lnTo>
                    <a:cubicBezTo>
                      <a:pt x="116" y="0"/>
                      <a:pt x="116" y="0"/>
                      <a:pt x="116" y="0"/>
                    </a:cubicBezTo>
                    <a:lnTo>
                      <a:pt x="116" y="19"/>
                    </a:lnTo>
                    <a:lnTo>
                      <a:pt x="97" y="19"/>
                    </a:lnTo>
                    <a:lnTo>
                      <a:pt x="78" y="39"/>
                    </a:lnTo>
                    <a:cubicBezTo>
                      <a:pt x="78" y="39"/>
                      <a:pt x="78" y="59"/>
                      <a:pt x="58" y="59"/>
                    </a:cubicBezTo>
                    <a:lnTo>
                      <a:pt x="58" y="39"/>
                    </a:lnTo>
                    <a:lnTo>
                      <a:pt x="39" y="39"/>
                    </a:lnTo>
                    <a:cubicBezTo>
                      <a:pt x="39" y="59"/>
                      <a:pt x="39" y="59"/>
                      <a:pt x="39" y="59"/>
                    </a:cubicBezTo>
                    <a:cubicBezTo>
                      <a:pt x="39" y="59"/>
                      <a:pt x="39" y="59"/>
                      <a:pt x="20" y="59"/>
                    </a:cubicBezTo>
                    <a:cubicBezTo>
                      <a:pt x="0" y="59"/>
                      <a:pt x="0" y="78"/>
                      <a:pt x="0" y="78"/>
                    </a:cubicBezTo>
                    <a:cubicBezTo>
                      <a:pt x="0" y="78"/>
                      <a:pt x="0" y="97"/>
                      <a:pt x="0" y="116"/>
                    </a:cubicBezTo>
                    <a:lnTo>
                      <a:pt x="0" y="116"/>
                    </a:lnTo>
                    <a:lnTo>
                      <a:pt x="20" y="116"/>
                    </a:lnTo>
                    <a:cubicBezTo>
                      <a:pt x="20" y="97"/>
                      <a:pt x="20" y="97"/>
                      <a:pt x="20" y="97"/>
                    </a:cubicBezTo>
                    <a:lnTo>
                      <a:pt x="20" y="97"/>
                    </a:lnTo>
                    <a:cubicBezTo>
                      <a:pt x="20" y="78"/>
                      <a:pt x="20" y="78"/>
                      <a:pt x="20" y="78"/>
                    </a:cubicBezTo>
                    <a:lnTo>
                      <a:pt x="20" y="78"/>
                    </a:lnTo>
                    <a:cubicBezTo>
                      <a:pt x="39" y="78"/>
                      <a:pt x="39" y="78"/>
                      <a:pt x="58" y="78"/>
                    </a:cubicBezTo>
                    <a:cubicBezTo>
                      <a:pt x="58" y="78"/>
                      <a:pt x="58" y="78"/>
                      <a:pt x="58" y="97"/>
                    </a:cubicBezTo>
                    <a:cubicBezTo>
                      <a:pt x="58" y="116"/>
                      <a:pt x="58" y="116"/>
                      <a:pt x="58" y="116"/>
                    </a:cubicBezTo>
                    <a:lnTo>
                      <a:pt x="58" y="116"/>
                    </a:lnTo>
                    <a:lnTo>
                      <a:pt x="78" y="116"/>
                    </a:lnTo>
                    <a:lnTo>
                      <a:pt x="78" y="116"/>
                    </a:lnTo>
                    <a:cubicBezTo>
                      <a:pt x="78" y="136"/>
                      <a:pt x="78" y="136"/>
                      <a:pt x="97" y="116"/>
                    </a:cubicBezTo>
                    <a:cubicBezTo>
                      <a:pt x="97" y="116"/>
                      <a:pt x="97" y="116"/>
                      <a:pt x="97" y="136"/>
                    </a:cubicBezTo>
                    <a:lnTo>
                      <a:pt x="97" y="136"/>
                    </a:lnTo>
                    <a:lnTo>
                      <a:pt x="97" y="136"/>
                    </a:lnTo>
                    <a:lnTo>
                      <a:pt x="116" y="136"/>
                    </a:lnTo>
                    <a:lnTo>
                      <a:pt x="116" y="136"/>
                    </a:lnTo>
                    <a:lnTo>
                      <a:pt x="116" y="136"/>
                    </a:lnTo>
                    <a:cubicBezTo>
                      <a:pt x="116" y="116"/>
                      <a:pt x="116" y="116"/>
                      <a:pt x="116" y="116"/>
                    </a:cubicBezTo>
                    <a:cubicBezTo>
                      <a:pt x="116" y="116"/>
                      <a:pt x="116" y="116"/>
                      <a:pt x="116" y="97"/>
                    </a:cubicBezTo>
                    <a:lnTo>
                      <a:pt x="116" y="97"/>
                    </a:lnTo>
                    <a:lnTo>
                      <a:pt x="116" y="97"/>
                    </a:lnTo>
                    <a:lnTo>
                      <a:pt x="136" y="9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95" name="Freeform 69"/>
              <p:cNvSpPr>
                <a:spLocks noChangeArrowheads="1"/>
              </p:cNvSpPr>
              <p:nvPr/>
            </p:nvSpPr>
            <p:spPr bwMode="auto">
              <a:xfrm>
                <a:off x="7775575" y="2673350"/>
                <a:ext cx="34925" cy="55563"/>
              </a:xfrm>
              <a:custGeom>
                <a:avLst/>
                <a:gdLst>
                  <a:gd name="T0" fmla="*/ 97 w 98"/>
                  <a:gd name="T1" fmla="*/ 136 h 156"/>
                  <a:gd name="T2" fmla="*/ 97 w 98"/>
                  <a:gd name="T3" fmla="*/ 136 h 156"/>
                  <a:gd name="T4" fmla="*/ 97 w 98"/>
                  <a:gd name="T5" fmla="*/ 117 h 156"/>
                  <a:gd name="T6" fmla="*/ 97 w 98"/>
                  <a:gd name="T7" fmla="*/ 117 h 156"/>
                  <a:gd name="T8" fmla="*/ 78 w 98"/>
                  <a:gd name="T9" fmla="*/ 97 h 156"/>
                  <a:gd name="T10" fmla="*/ 78 w 98"/>
                  <a:gd name="T11" fmla="*/ 78 h 156"/>
                  <a:gd name="T12" fmla="*/ 78 w 98"/>
                  <a:gd name="T13" fmla="*/ 78 h 156"/>
                  <a:gd name="T14" fmla="*/ 59 w 98"/>
                  <a:gd name="T15" fmla="*/ 78 h 156"/>
                  <a:gd name="T16" fmla="*/ 59 w 98"/>
                  <a:gd name="T17" fmla="*/ 59 h 156"/>
                  <a:gd name="T18" fmla="*/ 59 w 98"/>
                  <a:gd name="T19" fmla="*/ 59 h 156"/>
                  <a:gd name="T20" fmla="*/ 59 w 98"/>
                  <a:gd name="T21" fmla="*/ 39 h 156"/>
                  <a:gd name="T22" fmla="*/ 39 w 98"/>
                  <a:gd name="T23" fmla="*/ 20 h 156"/>
                  <a:gd name="T24" fmla="*/ 20 w 98"/>
                  <a:gd name="T25" fmla="*/ 0 h 156"/>
                  <a:gd name="T26" fmla="*/ 20 w 98"/>
                  <a:gd name="T27" fmla="*/ 0 h 156"/>
                  <a:gd name="T28" fmla="*/ 0 w 98"/>
                  <a:gd name="T29" fmla="*/ 0 h 156"/>
                  <a:gd name="T30" fmla="*/ 39 w 98"/>
                  <a:gd name="T31" fmla="*/ 39 h 156"/>
                  <a:gd name="T32" fmla="*/ 39 w 98"/>
                  <a:gd name="T33" fmla="*/ 59 h 156"/>
                  <a:gd name="T34" fmla="*/ 39 w 98"/>
                  <a:gd name="T35" fmla="*/ 78 h 156"/>
                  <a:gd name="T36" fmla="*/ 39 w 98"/>
                  <a:gd name="T37" fmla="*/ 97 h 156"/>
                  <a:gd name="T38" fmla="*/ 59 w 98"/>
                  <a:gd name="T39" fmla="*/ 117 h 156"/>
                  <a:gd name="T40" fmla="*/ 59 w 98"/>
                  <a:gd name="T41" fmla="*/ 117 h 156"/>
                  <a:gd name="T42" fmla="*/ 59 w 98"/>
                  <a:gd name="T43" fmla="*/ 136 h 156"/>
                  <a:gd name="T44" fmla="*/ 59 w 98"/>
                  <a:gd name="T45" fmla="*/ 155 h 156"/>
                  <a:gd name="T46" fmla="*/ 78 w 98"/>
                  <a:gd name="T47" fmla="*/ 155 h 156"/>
                  <a:gd name="T48" fmla="*/ 78 w 98"/>
                  <a:gd name="T49" fmla="*/ 136 h 156"/>
                  <a:gd name="T50" fmla="*/ 97 w 98"/>
                  <a:gd name="T51" fmla="*/ 13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 h="156">
                    <a:moveTo>
                      <a:pt x="97" y="136"/>
                    </a:moveTo>
                    <a:lnTo>
                      <a:pt x="97" y="136"/>
                    </a:lnTo>
                    <a:cubicBezTo>
                      <a:pt x="97" y="136"/>
                      <a:pt x="97" y="136"/>
                      <a:pt x="97" y="117"/>
                    </a:cubicBezTo>
                    <a:lnTo>
                      <a:pt x="97" y="117"/>
                    </a:lnTo>
                    <a:cubicBezTo>
                      <a:pt x="97" y="97"/>
                      <a:pt x="97" y="97"/>
                      <a:pt x="78" y="97"/>
                    </a:cubicBezTo>
                    <a:cubicBezTo>
                      <a:pt x="78" y="97"/>
                      <a:pt x="97" y="97"/>
                      <a:pt x="78" y="78"/>
                    </a:cubicBezTo>
                    <a:lnTo>
                      <a:pt x="78" y="78"/>
                    </a:lnTo>
                    <a:cubicBezTo>
                      <a:pt x="59" y="78"/>
                      <a:pt x="59" y="78"/>
                      <a:pt x="59" y="78"/>
                    </a:cubicBezTo>
                    <a:cubicBezTo>
                      <a:pt x="59" y="78"/>
                      <a:pt x="59" y="78"/>
                      <a:pt x="59" y="59"/>
                    </a:cubicBezTo>
                    <a:lnTo>
                      <a:pt x="59" y="59"/>
                    </a:lnTo>
                    <a:cubicBezTo>
                      <a:pt x="59" y="39"/>
                      <a:pt x="59" y="39"/>
                      <a:pt x="59" y="39"/>
                    </a:cubicBezTo>
                    <a:cubicBezTo>
                      <a:pt x="39" y="20"/>
                      <a:pt x="39" y="20"/>
                      <a:pt x="39" y="20"/>
                    </a:cubicBezTo>
                    <a:cubicBezTo>
                      <a:pt x="20" y="20"/>
                      <a:pt x="20" y="20"/>
                      <a:pt x="20" y="0"/>
                    </a:cubicBezTo>
                    <a:lnTo>
                      <a:pt x="20" y="0"/>
                    </a:lnTo>
                    <a:cubicBezTo>
                      <a:pt x="20" y="0"/>
                      <a:pt x="20" y="0"/>
                      <a:pt x="0" y="0"/>
                    </a:cubicBezTo>
                    <a:cubicBezTo>
                      <a:pt x="0" y="39"/>
                      <a:pt x="20" y="39"/>
                      <a:pt x="39" y="39"/>
                    </a:cubicBezTo>
                    <a:cubicBezTo>
                      <a:pt x="39" y="59"/>
                      <a:pt x="39" y="59"/>
                      <a:pt x="39" y="59"/>
                    </a:cubicBezTo>
                    <a:lnTo>
                      <a:pt x="39" y="78"/>
                    </a:lnTo>
                    <a:cubicBezTo>
                      <a:pt x="39" y="97"/>
                      <a:pt x="39" y="97"/>
                      <a:pt x="39" y="97"/>
                    </a:cubicBezTo>
                    <a:cubicBezTo>
                      <a:pt x="39" y="117"/>
                      <a:pt x="59" y="117"/>
                      <a:pt x="59" y="117"/>
                    </a:cubicBezTo>
                    <a:lnTo>
                      <a:pt x="59" y="117"/>
                    </a:lnTo>
                    <a:cubicBezTo>
                      <a:pt x="59" y="136"/>
                      <a:pt x="59" y="136"/>
                      <a:pt x="59" y="136"/>
                    </a:cubicBezTo>
                    <a:lnTo>
                      <a:pt x="59" y="155"/>
                    </a:lnTo>
                    <a:cubicBezTo>
                      <a:pt x="78" y="155"/>
                      <a:pt x="78" y="155"/>
                      <a:pt x="78" y="155"/>
                    </a:cubicBezTo>
                    <a:cubicBezTo>
                      <a:pt x="97" y="155"/>
                      <a:pt x="78" y="155"/>
                      <a:pt x="78" y="136"/>
                    </a:cubicBezTo>
                    <a:cubicBezTo>
                      <a:pt x="97" y="136"/>
                      <a:pt x="97" y="136"/>
                      <a:pt x="97" y="13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96" name="Freeform 70"/>
              <p:cNvSpPr>
                <a:spLocks noChangeArrowheads="1"/>
              </p:cNvSpPr>
              <p:nvPr/>
            </p:nvSpPr>
            <p:spPr bwMode="auto">
              <a:xfrm>
                <a:off x="7796213" y="2667000"/>
                <a:ext cx="42862" cy="42863"/>
              </a:xfrm>
              <a:custGeom>
                <a:avLst/>
                <a:gdLst>
                  <a:gd name="T0" fmla="*/ 116 w 117"/>
                  <a:gd name="T1" fmla="*/ 97 h 117"/>
                  <a:gd name="T2" fmla="*/ 116 w 117"/>
                  <a:gd name="T3" fmla="*/ 97 h 117"/>
                  <a:gd name="T4" fmla="*/ 116 w 117"/>
                  <a:gd name="T5" fmla="*/ 97 h 117"/>
                  <a:gd name="T6" fmla="*/ 96 w 117"/>
                  <a:gd name="T7" fmla="*/ 78 h 117"/>
                  <a:gd name="T8" fmla="*/ 96 w 117"/>
                  <a:gd name="T9" fmla="*/ 58 h 117"/>
                  <a:gd name="T10" fmla="*/ 96 w 117"/>
                  <a:gd name="T11" fmla="*/ 58 h 117"/>
                  <a:gd name="T12" fmla="*/ 77 w 117"/>
                  <a:gd name="T13" fmla="*/ 39 h 117"/>
                  <a:gd name="T14" fmla="*/ 58 w 117"/>
                  <a:gd name="T15" fmla="*/ 39 h 117"/>
                  <a:gd name="T16" fmla="*/ 58 w 117"/>
                  <a:gd name="T17" fmla="*/ 19 h 117"/>
                  <a:gd name="T18" fmla="*/ 58 w 117"/>
                  <a:gd name="T19" fmla="*/ 19 h 117"/>
                  <a:gd name="T20" fmla="*/ 58 w 117"/>
                  <a:gd name="T21" fmla="*/ 0 h 117"/>
                  <a:gd name="T22" fmla="*/ 58 w 117"/>
                  <a:gd name="T23" fmla="*/ 0 h 117"/>
                  <a:gd name="T24" fmla="*/ 58 w 117"/>
                  <a:gd name="T25" fmla="*/ 0 h 117"/>
                  <a:gd name="T26" fmla="*/ 38 w 117"/>
                  <a:gd name="T27" fmla="*/ 0 h 117"/>
                  <a:gd name="T28" fmla="*/ 38 w 117"/>
                  <a:gd name="T29" fmla="*/ 0 h 117"/>
                  <a:gd name="T30" fmla="*/ 38 w 117"/>
                  <a:gd name="T31" fmla="*/ 0 h 117"/>
                  <a:gd name="T32" fmla="*/ 19 w 117"/>
                  <a:gd name="T33" fmla="*/ 19 h 117"/>
                  <a:gd name="T34" fmla="*/ 0 w 117"/>
                  <a:gd name="T35" fmla="*/ 19 h 117"/>
                  <a:gd name="T36" fmla="*/ 19 w 117"/>
                  <a:gd name="T37" fmla="*/ 39 h 117"/>
                  <a:gd name="T38" fmla="*/ 38 w 117"/>
                  <a:gd name="T39" fmla="*/ 39 h 117"/>
                  <a:gd name="T40" fmla="*/ 38 w 117"/>
                  <a:gd name="T41" fmla="*/ 39 h 117"/>
                  <a:gd name="T42" fmla="*/ 38 w 117"/>
                  <a:gd name="T43" fmla="*/ 39 h 117"/>
                  <a:gd name="T44" fmla="*/ 38 w 117"/>
                  <a:gd name="T45" fmla="*/ 58 h 117"/>
                  <a:gd name="T46" fmla="*/ 38 w 117"/>
                  <a:gd name="T47" fmla="*/ 78 h 117"/>
                  <a:gd name="T48" fmla="*/ 58 w 117"/>
                  <a:gd name="T49" fmla="*/ 78 h 117"/>
                  <a:gd name="T50" fmla="*/ 58 w 117"/>
                  <a:gd name="T51" fmla="*/ 97 h 117"/>
                  <a:gd name="T52" fmla="*/ 77 w 117"/>
                  <a:gd name="T53" fmla="*/ 97 h 117"/>
                  <a:gd name="T54" fmla="*/ 77 w 117"/>
                  <a:gd name="T55" fmla="*/ 97 h 117"/>
                  <a:gd name="T56" fmla="*/ 77 w 117"/>
                  <a:gd name="T57" fmla="*/ 116 h 117"/>
                  <a:gd name="T58" fmla="*/ 96 w 117"/>
                  <a:gd name="T59" fmla="*/ 116 h 117"/>
                  <a:gd name="T60" fmla="*/ 116 w 117"/>
                  <a:gd name="T61" fmla="*/ 9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7" h="117">
                    <a:moveTo>
                      <a:pt x="116" y="97"/>
                    </a:moveTo>
                    <a:lnTo>
                      <a:pt x="116" y="97"/>
                    </a:lnTo>
                    <a:lnTo>
                      <a:pt x="116" y="97"/>
                    </a:lnTo>
                    <a:cubicBezTo>
                      <a:pt x="96" y="78"/>
                      <a:pt x="96" y="78"/>
                      <a:pt x="96" y="78"/>
                    </a:cubicBezTo>
                    <a:cubicBezTo>
                      <a:pt x="96" y="58"/>
                      <a:pt x="96" y="58"/>
                      <a:pt x="96" y="58"/>
                    </a:cubicBezTo>
                    <a:lnTo>
                      <a:pt x="96" y="58"/>
                    </a:lnTo>
                    <a:cubicBezTo>
                      <a:pt x="77" y="39"/>
                      <a:pt x="77" y="39"/>
                      <a:pt x="77" y="39"/>
                    </a:cubicBezTo>
                    <a:cubicBezTo>
                      <a:pt x="58" y="39"/>
                      <a:pt x="58" y="39"/>
                      <a:pt x="58" y="39"/>
                    </a:cubicBezTo>
                    <a:cubicBezTo>
                      <a:pt x="58" y="39"/>
                      <a:pt x="58" y="39"/>
                      <a:pt x="58" y="19"/>
                    </a:cubicBezTo>
                    <a:lnTo>
                      <a:pt x="58" y="19"/>
                    </a:lnTo>
                    <a:lnTo>
                      <a:pt x="58" y="0"/>
                    </a:lnTo>
                    <a:lnTo>
                      <a:pt x="58" y="0"/>
                    </a:lnTo>
                    <a:lnTo>
                      <a:pt x="58" y="0"/>
                    </a:lnTo>
                    <a:lnTo>
                      <a:pt x="38" y="0"/>
                    </a:lnTo>
                    <a:lnTo>
                      <a:pt x="38" y="0"/>
                    </a:lnTo>
                    <a:lnTo>
                      <a:pt x="38" y="0"/>
                    </a:lnTo>
                    <a:lnTo>
                      <a:pt x="19" y="19"/>
                    </a:lnTo>
                    <a:lnTo>
                      <a:pt x="0" y="19"/>
                    </a:lnTo>
                    <a:lnTo>
                      <a:pt x="19" y="39"/>
                    </a:lnTo>
                    <a:cubicBezTo>
                      <a:pt x="19" y="39"/>
                      <a:pt x="19" y="39"/>
                      <a:pt x="38" y="39"/>
                    </a:cubicBezTo>
                    <a:lnTo>
                      <a:pt x="38" y="39"/>
                    </a:lnTo>
                    <a:lnTo>
                      <a:pt x="38" y="39"/>
                    </a:lnTo>
                    <a:lnTo>
                      <a:pt x="38" y="58"/>
                    </a:lnTo>
                    <a:cubicBezTo>
                      <a:pt x="58" y="58"/>
                      <a:pt x="38" y="78"/>
                      <a:pt x="38" y="78"/>
                    </a:cubicBezTo>
                    <a:cubicBezTo>
                      <a:pt x="58" y="78"/>
                      <a:pt x="58" y="78"/>
                      <a:pt x="58" y="78"/>
                    </a:cubicBezTo>
                    <a:lnTo>
                      <a:pt x="58" y="97"/>
                    </a:lnTo>
                    <a:cubicBezTo>
                      <a:pt x="77" y="97"/>
                      <a:pt x="77" y="97"/>
                      <a:pt x="77" y="97"/>
                    </a:cubicBezTo>
                    <a:lnTo>
                      <a:pt x="77" y="97"/>
                    </a:lnTo>
                    <a:cubicBezTo>
                      <a:pt x="77" y="97"/>
                      <a:pt x="77" y="97"/>
                      <a:pt x="77" y="116"/>
                    </a:cubicBezTo>
                    <a:cubicBezTo>
                      <a:pt x="96" y="116"/>
                      <a:pt x="96" y="116"/>
                      <a:pt x="96" y="116"/>
                    </a:cubicBezTo>
                    <a:cubicBezTo>
                      <a:pt x="96" y="116"/>
                      <a:pt x="96" y="116"/>
                      <a:pt x="116" y="9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97" name="Freeform 71"/>
              <p:cNvSpPr>
                <a:spLocks noChangeArrowheads="1"/>
              </p:cNvSpPr>
              <p:nvPr/>
            </p:nvSpPr>
            <p:spPr bwMode="auto">
              <a:xfrm>
                <a:off x="7734300" y="2687638"/>
                <a:ext cx="42863" cy="57150"/>
              </a:xfrm>
              <a:custGeom>
                <a:avLst/>
                <a:gdLst>
                  <a:gd name="T0" fmla="*/ 116 w 117"/>
                  <a:gd name="T1" fmla="*/ 0 h 157"/>
                  <a:gd name="T2" fmla="*/ 116 w 117"/>
                  <a:gd name="T3" fmla="*/ 0 h 157"/>
                  <a:gd name="T4" fmla="*/ 116 w 117"/>
                  <a:gd name="T5" fmla="*/ 0 h 157"/>
                  <a:gd name="T6" fmla="*/ 97 w 117"/>
                  <a:gd name="T7" fmla="*/ 0 h 157"/>
                  <a:gd name="T8" fmla="*/ 97 w 117"/>
                  <a:gd name="T9" fmla="*/ 20 h 157"/>
                  <a:gd name="T10" fmla="*/ 78 w 117"/>
                  <a:gd name="T11" fmla="*/ 39 h 157"/>
                  <a:gd name="T12" fmla="*/ 78 w 117"/>
                  <a:gd name="T13" fmla="*/ 39 h 157"/>
                  <a:gd name="T14" fmla="*/ 78 w 117"/>
                  <a:gd name="T15" fmla="*/ 58 h 157"/>
                  <a:gd name="T16" fmla="*/ 58 w 117"/>
                  <a:gd name="T17" fmla="*/ 58 h 157"/>
                  <a:gd name="T18" fmla="*/ 58 w 117"/>
                  <a:gd name="T19" fmla="*/ 78 h 157"/>
                  <a:gd name="T20" fmla="*/ 58 w 117"/>
                  <a:gd name="T21" fmla="*/ 78 h 157"/>
                  <a:gd name="T22" fmla="*/ 58 w 117"/>
                  <a:gd name="T23" fmla="*/ 97 h 157"/>
                  <a:gd name="T24" fmla="*/ 39 w 117"/>
                  <a:gd name="T25" fmla="*/ 97 h 157"/>
                  <a:gd name="T26" fmla="*/ 39 w 117"/>
                  <a:gd name="T27" fmla="*/ 116 h 157"/>
                  <a:gd name="T28" fmla="*/ 20 w 117"/>
                  <a:gd name="T29" fmla="*/ 116 h 157"/>
                  <a:gd name="T30" fmla="*/ 0 w 117"/>
                  <a:gd name="T31" fmla="*/ 136 h 157"/>
                  <a:gd name="T32" fmla="*/ 0 w 117"/>
                  <a:gd name="T33" fmla="*/ 156 h 157"/>
                  <a:gd name="T34" fmla="*/ 39 w 117"/>
                  <a:gd name="T35" fmla="*/ 136 h 157"/>
                  <a:gd name="T36" fmla="*/ 78 w 117"/>
                  <a:gd name="T37" fmla="*/ 97 h 157"/>
                  <a:gd name="T38" fmla="*/ 97 w 117"/>
                  <a:gd name="T39" fmla="*/ 58 h 157"/>
                  <a:gd name="T40" fmla="*/ 97 w 117"/>
                  <a:gd name="T41" fmla="*/ 58 h 157"/>
                  <a:gd name="T42" fmla="*/ 116 w 117"/>
                  <a:gd name="T43"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7" h="157">
                    <a:moveTo>
                      <a:pt x="116" y="0"/>
                    </a:moveTo>
                    <a:lnTo>
                      <a:pt x="116" y="0"/>
                    </a:lnTo>
                    <a:lnTo>
                      <a:pt x="116" y="0"/>
                    </a:lnTo>
                    <a:cubicBezTo>
                      <a:pt x="97" y="0"/>
                      <a:pt x="97" y="0"/>
                      <a:pt x="97" y="0"/>
                    </a:cubicBezTo>
                    <a:cubicBezTo>
                      <a:pt x="97" y="20"/>
                      <a:pt x="97" y="20"/>
                      <a:pt x="97" y="20"/>
                    </a:cubicBezTo>
                    <a:cubicBezTo>
                      <a:pt x="97" y="20"/>
                      <a:pt x="97" y="20"/>
                      <a:pt x="78" y="39"/>
                    </a:cubicBezTo>
                    <a:lnTo>
                      <a:pt x="78" y="39"/>
                    </a:lnTo>
                    <a:cubicBezTo>
                      <a:pt x="78" y="58"/>
                      <a:pt x="78" y="58"/>
                      <a:pt x="78" y="58"/>
                    </a:cubicBezTo>
                    <a:cubicBezTo>
                      <a:pt x="58" y="58"/>
                      <a:pt x="58" y="58"/>
                      <a:pt x="58" y="58"/>
                    </a:cubicBezTo>
                    <a:cubicBezTo>
                      <a:pt x="58" y="78"/>
                      <a:pt x="58" y="78"/>
                      <a:pt x="58" y="78"/>
                    </a:cubicBezTo>
                    <a:lnTo>
                      <a:pt x="58" y="78"/>
                    </a:lnTo>
                    <a:lnTo>
                      <a:pt x="58" y="97"/>
                    </a:lnTo>
                    <a:cubicBezTo>
                      <a:pt x="58" y="97"/>
                      <a:pt x="58" y="97"/>
                      <a:pt x="39" y="97"/>
                    </a:cubicBezTo>
                    <a:cubicBezTo>
                      <a:pt x="39" y="116"/>
                      <a:pt x="39" y="97"/>
                      <a:pt x="39" y="116"/>
                    </a:cubicBezTo>
                    <a:cubicBezTo>
                      <a:pt x="39" y="116"/>
                      <a:pt x="39" y="116"/>
                      <a:pt x="20" y="116"/>
                    </a:cubicBezTo>
                    <a:cubicBezTo>
                      <a:pt x="0" y="116"/>
                      <a:pt x="0" y="136"/>
                      <a:pt x="0" y="136"/>
                    </a:cubicBezTo>
                    <a:cubicBezTo>
                      <a:pt x="0" y="156"/>
                      <a:pt x="0" y="156"/>
                      <a:pt x="0" y="156"/>
                    </a:cubicBezTo>
                    <a:cubicBezTo>
                      <a:pt x="20" y="156"/>
                      <a:pt x="39" y="136"/>
                      <a:pt x="39" y="136"/>
                    </a:cubicBezTo>
                    <a:cubicBezTo>
                      <a:pt x="39" y="136"/>
                      <a:pt x="39" y="97"/>
                      <a:pt x="78" y="97"/>
                    </a:cubicBezTo>
                    <a:cubicBezTo>
                      <a:pt x="78" y="58"/>
                      <a:pt x="97" y="58"/>
                      <a:pt x="97" y="58"/>
                    </a:cubicBezTo>
                    <a:lnTo>
                      <a:pt x="97" y="58"/>
                    </a:lnTo>
                    <a:cubicBezTo>
                      <a:pt x="116" y="0"/>
                      <a:pt x="116" y="0"/>
                      <a:pt x="116"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98" name="Freeform 72"/>
              <p:cNvSpPr>
                <a:spLocks noChangeArrowheads="1"/>
              </p:cNvSpPr>
              <p:nvPr/>
            </p:nvSpPr>
            <p:spPr bwMode="auto">
              <a:xfrm>
                <a:off x="7769225" y="2603500"/>
                <a:ext cx="34925" cy="63500"/>
              </a:xfrm>
              <a:custGeom>
                <a:avLst/>
                <a:gdLst>
                  <a:gd name="T0" fmla="*/ 97 w 98"/>
                  <a:gd name="T1" fmla="*/ 58 h 175"/>
                  <a:gd name="T2" fmla="*/ 97 w 98"/>
                  <a:gd name="T3" fmla="*/ 58 h 175"/>
                  <a:gd name="T4" fmla="*/ 97 w 98"/>
                  <a:gd name="T5" fmla="*/ 58 h 175"/>
                  <a:gd name="T6" fmla="*/ 97 w 98"/>
                  <a:gd name="T7" fmla="*/ 58 h 175"/>
                  <a:gd name="T8" fmla="*/ 78 w 98"/>
                  <a:gd name="T9" fmla="*/ 58 h 175"/>
                  <a:gd name="T10" fmla="*/ 78 w 98"/>
                  <a:gd name="T11" fmla="*/ 38 h 175"/>
                  <a:gd name="T12" fmla="*/ 78 w 98"/>
                  <a:gd name="T13" fmla="*/ 38 h 175"/>
                  <a:gd name="T14" fmla="*/ 78 w 98"/>
                  <a:gd name="T15" fmla="*/ 38 h 175"/>
                  <a:gd name="T16" fmla="*/ 78 w 98"/>
                  <a:gd name="T17" fmla="*/ 38 h 175"/>
                  <a:gd name="T18" fmla="*/ 78 w 98"/>
                  <a:gd name="T19" fmla="*/ 38 h 175"/>
                  <a:gd name="T20" fmla="*/ 78 w 98"/>
                  <a:gd name="T21" fmla="*/ 19 h 175"/>
                  <a:gd name="T22" fmla="*/ 78 w 98"/>
                  <a:gd name="T23" fmla="*/ 19 h 175"/>
                  <a:gd name="T24" fmla="*/ 78 w 98"/>
                  <a:gd name="T25" fmla="*/ 19 h 175"/>
                  <a:gd name="T26" fmla="*/ 58 w 98"/>
                  <a:gd name="T27" fmla="*/ 19 h 175"/>
                  <a:gd name="T28" fmla="*/ 58 w 98"/>
                  <a:gd name="T29" fmla="*/ 19 h 175"/>
                  <a:gd name="T30" fmla="*/ 58 w 98"/>
                  <a:gd name="T31" fmla="*/ 19 h 175"/>
                  <a:gd name="T32" fmla="*/ 58 w 98"/>
                  <a:gd name="T33" fmla="*/ 19 h 175"/>
                  <a:gd name="T34" fmla="*/ 58 w 98"/>
                  <a:gd name="T35" fmla="*/ 19 h 175"/>
                  <a:gd name="T36" fmla="*/ 58 w 98"/>
                  <a:gd name="T37" fmla="*/ 19 h 175"/>
                  <a:gd name="T38" fmla="*/ 58 w 98"/>
                  <a:gd name="T39" fmla="*/ 19 h 175"/>
                  <a:gd name="T40" fmla="*/ 58 w 98"/>
                  <a:gd name="T41" fmla="*/ 19 h 175"/>
                  <a:gd name="T42" fmla="*/ 58 w 98"/>
                  <a:gd name="T43" fmla="*/ 19 h 175"/>
                  <a:gd name="T44" fmla="*/ 58 w 98"/>
                  <a:gd name="T45" fmla="*/ 19 h 175"/>
                  <a:gd name="T46" fmla="*/ 58 w 98"/>
                  <a:gd name="T47" fmla="*/ 19 h 175"/>
                  <a:gd name="T48" fmla="*/ 58 w 98"/>
                  <a:gd name="T49" fmla="*/ 19 h 175"/>
                  <a:gd name="T50" fmla="*/ 58 w 98"/>
                  <a:gd name="T51" fmla="*/ 0 h 175"/>
                  <a:gd name="T52" fmla="*/ 39 w 98"/>
                  <a:gd name="T53" fmla="*/ 0 h 175"/>
                  <a:gd name="T54" fmla="*/ 19 w 98"/>
                  <a:gd name="T55" fmla="*/ 0 h 175"/>
                  <a:gd name="T56" fmla="*/ 19 w 98"/>
                  <a:gd name="T57" fmla="*/ 0 h 175"/>
                  <a:gd name="T58" fmla="*/ 19 w 98"/>
                  <a:gd name="T59" fmla="*/ 19 h 175"/>
                  <a:gd name="T60" fmla="*/ 19 w 98"/>
                  <a:gd name="T61" fmla="*/ 19 h 175"/>
                  <a:gd name="T62" fmla="*/ 19 w 98"/>
                  <a:gd name="T63" fmla="*/ 19 h 175"/>
                  <a:gd name="T64" fmla="*/ 19 w 98"/>
                  <a:gd name="T65" fmla="*/ 19 h 175"/>
                  <a:gd name="T66" fmla="*/ 19 w 98"/>
                  <a:gd name="T67" fmla="*/ 19 h 175"/>
                  <a:gd name="T68" fmla="*/ 19 w 98"/>
                  <a:gd name="T69" fmla="*/ 38 h 175"/>
                  <a:gd name="T70" fmla="*/ 19 w 98"/>
                  <a:gd name="T71" fmla="*/ 38 h 175"/>
                  <a:gd name="T72" fmla="*/ 19 w 98"/>
                  <a:gd name="T73" fmla="*/ 58 h 175"/>
                  <a:gd name="T74" fmla="*/ 19 w 98"/>
                  <a:gd name="T75" fmla="*/ 77 h 175"/>
                  <a:gd name="T76" fmla="*/ 19 w 98"/>
                  <a:gd name="T77" fmla="*/ 77 h 175"/>
                  <a:gd name="T78" fmla="*/ 0 w 98"/>
                  <a:gd name="T79" fmla="*/ 97 h 175"/>
                  <a:gd name="T80" fmla="*/ 0 w 98"/>
                  <a:gd name="T81" fmla="*/ 97 h 175"/>
                  <a:gd name="T82" fmla="*/ 0 w 98"/>
                  <a:gd name="T83" fmla="*/ 97 h 175"/>
                  <a:gd name="T84" fmla="*/ 0 w 98"/>
                  <a:gd name="T85" fmla="*/ 116 h 175"/>
                  <a:gd name="T86" fmla="*/ 19 w 98"/>
                  <a:gd name="T87" fmla="*/ 116 h 175"/>
                  <a:gd name="T88" fmla="*/ 19 w 98"/>
                  <a:gd name="T89" fmla="*/ 135 h 175"/>
                  <a:gd name="T90" fmla="*/ 39 w 98"/>
                  <a:gd name="T91" fmla="*/ 135 h 175"/>
                  <a:gd name="T92" fmla="*/ 39 w 98"/>
                  <a:gd name="T93" fmla="*/ 135 h 175"/>
                  <a:gd name="T94" fmla="*/ 39 w 98"/>
                  <a:gd name="T95" fmla="*/ 174 h 175"/>
                  <a:gd name="T96" fmla="*/ 39 w 98"/>
                  <a:gd name="T97" fmla="*/ 174 h 175"/>
                  <a:gd name="T98" fmla="*/ 58 w 98"/>
                  <a:gd name="T99" fmla="*/ 174 h 175"/>
                  <a:gd name="T100" fmla="*/ 58 w 98"/>
                  <a:gd name="T101" fmla="*/ 155 h 175"/>
                  <a:gd name="T102" fmla="*/ 58 w 98"/>
                  <a:gd name="T103" fmla="*/ 155 h 175"/>
                  <a:gd name="T104" fmla="*/ 58 w 98"/>
                  <a:gd name="T105" fmla="*/ 135 h 175"/>
                  <a:gd name="T106" fmla="*/ 78 w 98"/>
                  <a:gd name="T107" fmla="*/ 116 h 175"/>
                  <a:gd name="T108" fmla="*/ 78 w 98"/>
                  <a:gd name="T109" fmla="*/ 116 h 175"/>
                  <a:gd name="T110" fmla="*/ 78 w 98"/>
                  <a:gd name="T111" fmla="*/ 116 h 175"/>
                  <a:gd name="T112" fmla="*/ 78 w 98"/>
                  <a:gd name="T113" fmla="*/ 97 h 175"/>
                  <a:gd name="T114" fmla="*/ 97 w 98"/>
                  <a:gd name="T115" fmla="*/ 77 h 175"/>
                  <a:gd name="T116" fmla="*/ 97 w 98"/>
                  <a:gd name="T117" fmla="*/ 77 h 175"/>
                  <a:gd name="T118" fmla="*/ 97 w 98"/>
                  <a:gd name="T119" fmla="*/ 5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8" h="175">
                    <a:moveTo>
                      <a:pt x="97" y="58"/>
                    </a:moveTo>
                    <a:lnTo>
                      <a:pt x="97" y="58"/>
                    </a:lnTo>
                    <a:lnTo>
                      <a:pt x="97" y="58"/>
                    </a:lnTo>
                    <a:lnTo>
                      <a:pt x="97" y="58"/>
                    </a:lnTo>
                    <a:cubicBezTo>
                      <a:pt x="78" y="58"/>
                      <a:pt x="78" y="58"/>
                      <a:pt x="78" y="58"/>
                    </a:cubicBezTo>
                    <a:cubicBezTo>
                      <a:pt x="78" y="38"/>
                      <a:pt x="78" y="38"/>
                      <a:pt x="78" y="38"/>
                    </a:cubicBezTo>
                    <a:lnTo>
                      <a:pt x="78" y="38"/>
                    </a:lnTo>
                    <a:lnTo>
                      <a:pt x="78" y="38"/>
                    </a:lnTo>
                    <a:lnTo>
                      <a:pt x="78" y="38"/>
                    </a:lnTo>
                    <a:lnTo>
                      <a:pt x="78" y="38"/>
                    </a:lnTo>
                    <a:cubicBezTo>
                      <a:pt x="78" y="19"/>
                      <a:pt x="78" y="19"/>
                      <a:pt x="78" y="19"/>
                    </a:cubicBezTo>
                    <a:lnTo>
                      <a:pt x="78" y="19"/>
                    </a:lnTo>
                    <a:lnTo>
                      <a:pt x="78" y="19"/>
                    </a:lnTo>
                    <a:cubicBezTo>
                      <a:pt x="58" y="19"/>
                      <a:pt x="58" y="19"/>
                      <a:pt x="58" y="19"/>
                    </a:cubicBezTo>
                    <a:lnTo>
                      <a:pt x="58" y="19"/>
                    </a:lnTo>
                    <a:lnTo>
                      <a:pt x="58" y="19"/>
                    </a:lnTo>
                    <a:lnTo>
                      <a:pt x="58" y="19"/>
                    </a:lnTo>
                    <a:lnTo>
                      <a:pt x="58" y="19"/>
                    </a:lnTo>
                    <a:lnTo>
                      <a:pt x="58" y="19"/>
                    </a:lnTo>
                    <a:lnTo>
                      <a:pt x="58" y="19"/>
                    </a:lnTo>
                    <a:lnTo>
                      <a:pt x="58" y="19"/>
                    </a:lnTo>
                    <a:lnTo>
                      <a:pt x="58" y="19"/>
                    </a:lnTo>
                    <a:lnTo>
                      <a:pt x="58" y="19"/>
                    </a:lnTo>
                    <a:lnTo>
                      <a:pt x="58" y="19"/>
                    </a:lnTo>
                    <a:lnTo>
                      <a:pt x="58" y="19"/>
                    </a:lnTo>
                    <a:cubicBezTo>
                      <a:pt x="58" y="0"/>
                      <a:pt x="58" y="0"/>
                      <a:pt x="58" y="0"/>
                    </a:cubicBezTo>
                    <a:cubicBezTo>
                      <a:pt x="39" y="0"/>
                      <a:pt x="39" y="0"/>
                      <a:pt x="39" y="0"/>
                    </a:cubicBezTo>
                    <a:cubicBezTo>
                      <a:pt x="39" y="0"/>
                      <a:pt x="39" y="0"/>
                      <a:pt x="19" y="0"/>
                    </a:cubicBezTo>
                    <a:lnTo>
                      <a:pt x="19" y="0"/>
                    </a:lnTo>
                    <a:cubicBezTo>
                      <a:pt x="19" y="19"/>
                      <a:pt x="19" y="19"/>
                      <a:pt x="19" y="19"/>
                    </a:cubicBezTo>
                    <a:lnTo>
                      <a:pt x="19" y="19"/>
                    </a:lnTo>
                    <a:lnTo>
                      <a:pt x="19" y="19"/>
                    </a:lnTo>
                    <a:lnTo>
                      <a:pt x="19" y="19"/>
                    </a:lnTo>
                    <a:lnTo>
                      <a:pt x="19" y="19"/>
                    </a:lnTo>
                    <a:cubicBezTo>
                      <a:pt x="19" y="38"/>
                      <a:pt x="19" y="38"/>
                      <a:pt x="19" y="38"/>
                    </a:cubicBezTo>
                    <a:lnTo>
                      <a:pt x="19" y="38"/>
                    </a:lnTo>
                    <a:cubicBezTo>
                      <a:pt x="19" y="58"/>
                      <a:pt x="19" y="58"/>
                      <a:pt x="19" y="58"/>
                    </a:cubicBezTo>
                    <a:cubicBezTo>
                      <a:pt x="19" y="58"/>
                      <a:pt x="19" y="58"/>
                      <a:pt x="19" y="77"/>
                    </a:cubicBezTo>
                    <a:lnTo>
                      <a:pt x="19" y="77"/>
                    </a:lnTo>
                    <a:lnTo>
                      <a:pt x="0" y="97"/>
                    </a:lnTo>
                    <a:lnTo>
                      <a:pt x="0" y="97"/>
                    </a:lnTo>
                    <a:lnTo>
                      <a:pt x="0" y="97"/>
                    </a:lnTo>
                    <a:cubicBezTo>
                      <a:pt x="0" y="116"/>
                      <a:pt x="0" y="116"/>
                      <a:pt x="0" y="116"/>
                    </a:cubicBezTo>
                    <a:cubicBezTo>
                      <a:pt x="0" y="116"/>
                      <a:pt x="0" y="116"/>
                      <a:pt x="19" y="116"/>
                    </a:cubicBezTo>
                    <a:cubicBezTo>
                      <a:pt x="19" y="135"/>
                      <a:pt x="19" y="135"/>
                      <a:pt x="19" y="135"/>
                    </a:cubicBezTo>
                    <a:cubicBezTo>
                      <a:pt x="39" y="135"/>
                      <a:pt x="39" y="135"/>
                      <a:pt x="39" y="135"/>
                    </a:cubicBezTo>
                    <a:lnTo>
                      <a:pt x="39" y="135"/>
                    </a:lnTo>
                    <a:cubicBezTo>
                      <a:pt x="19" y="155"/>
                      <a:pt x="39" y="174"/>
                      <a:pt x="39" y="174"/>
                    </a:cubicBezTo>
                    <a:lnTo>
                      <a:pt x="39" y="174"/>
                    </a:lnTo>
                    <a:cubicBezTo>
                      <a:pt x="58" y="174"/>
                      <a:pt x="58" y="174"/>
                      <a:pt x="58" y="174"/>
                    </a:cubicBezTo>
                    <a:lnTo>
                      <a:pt x="58" y="155"/>
                    </a:lnTo>
                    <a:lnTo>
                      <a:pt x="58" y="155"/>
                    </a:lnTo>
                    <a:cubicBezTo>
                      <a:pt x="58" y="135"/>
                      <a:pt x="58" y="135"/>
                      <a:pt x="58" y="135"/>
                    </a:cubicBezTo>
                    <a:cubicBezTo>
                      <a:pt x="58" y="116"/>
                      <a:pt x="58" y="116"/>
                      <a:pt x="78" y="116"/>
                    </a:cubicBezTo>
                    <a:lnTo>
                      <a:pt x="78" y="116"/>
                    </a:lnTo>
                    <a:lnTo>
                      <a:pt x="78" y="116"/>
                    </a:lnTo>
                    <a:cubicBezTo>
                      <a:pt x="78" y="97"/>
                      <a:pt x="78" y="97"/>
                      <a:pt x="78" y="97"/>
                    </a:cubicBezTo>
                    <a:lnTo>
                      <a:pt x="97" y="77"/>
                    </a:lnTo>
                    <a:lnTo>
                      <a:pt x="97" y="77"/>
                    </a:lnTo>
                    <a:cubicBezTo>
                      <a:pt x="97" y="58"/>
                      <a:pt x="97" y="58"/>
                      <a:pt x="97"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99" name="Freeform 73"/>
              <p:cNvSpPr>
                <a:spLocks noChangeArrowheads="1"/>
              </p:cNvSpPr>
              <p:nvPr/>
            </p:nvSpPr>
            <p:spPr bwMode="auto">
              <a:xfrm>
                <a:off x="7775575" y="2513013"/>
                <a:ext cx="22225" cy="49212"/>
              </a:xfrm>
              <a:custGeom>
                <a:avLst/>
                <a:gdLst>
                  <a:gd name="T0" fmla="*/ 59 w 60"/>
                  <a:gd name="T1" fmla="*/ 39 h 137"/>
                  <a:gd name="T2" fmla="*/ 59 w 60"/>
                  <a:gd name="T3" fmla="*/ 39 h 137"/>
                  <a:gd name="T4" fmla="*/ 59 w 60"/>
                  <a:gd name="T5" fmla="*/ 20 h 137"/>
                  <a:gd name="T6" fmla="*/ 39 w 60"/>
                  <a:gd name="T7" fmla="*/ 20 h 137"/>
                  <a:gd name="T8" fmla="*/ 39 w 60"/>
                  <a:gd name="T9" fmla="*/ 0 h 137"/>
                  <a:gd name="T10" fmla="*/ 39 w 60"/>
                  <a:gd name="T11" fmla="*/ 0 h 137"/>
                  <a:gd name="T12" fmla="*/ 20 w 60"/>
                  <a:gd name="T13" fmla="*/ 20 h 137"/>
                  <a:gd name="T14" fmla="*/ 20 w 60"/>
                  <a:gd name="T15" fmla="*/ 20 h 137"/>
                  <a:gd name="T16" fmla="*/ 20 w 60"/>
                  <a:gd name="T17" fmla="*/ 20 h 137"/>
                  <a:gd name="T18" fmla="*/ 0 w 60"/>
                  <a:gd name="T19" fmla="*/ 39 h 137"/>
                  <a:gd name="T20" fmla="*/ 0 w 60"/>
                  <a:gd name="T21" fmla="*/ 39 h 137"/>
                  <a:gd name="T22" fmla="*/ 0 w 60"/>
                  <a:gd name="T23" fmla="*/ 59 h 137"/>
                  <a:gd name="T24" fmla="*/ 0 w 60"/>
                  <a:gd name="T25" fmla="*/ 136 h 137"/>
                  <a:gd name="T26" fmla="*/ 20 w 60"/>
                  <a:gd name="T27" fmla="*/ 136 h 137"/>
                  <a:gd name="T28" fmla="*/ 20 w 60"/>
                  <a:gd name="T29" fmla="*/ 98 h 137"/>
                  <a:gd name="T30" fmla="*/ 20 w 60"/>
                  <a:gd name="T31" fmla="*/ 98 h 137"/>
                  <a:gd name="T32" fmla="*/ 20 w 60"/>
                  <a:gd name="T33" fmla="*/ 78 h 137"/>
                  <a:gd name="T34" fmla="*/ 20 w 60"/>
                  <a:gd name="T35" fmla="*/ 78 h 137"/>
                  <a:gd name="T36" fmla="*/ 39 w 60"/>
                  <a:gd name="T37" fmla="*/ 59 h 137"/>
                  <a:gd name="T38" fmla="*/ 39 w 60"/>
                  <a:gd name="T39" fmla="*/ 59 h 137"/>
                  <a:gd name="T40" fmla="*/ 59 w 60"/>
                  <a:gd name="T41" fmla="*/ 3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137">
                    <a:moveTo>
                      <a:pt x="59" y="39"/>
                    </a:moveTo>
                    <a:lnTo>
                      <a:pt x="59" y="39"/>
                    </a:lnTo>
                    <a:lnTo>
                      <a:pt x="59" y="20"/>
                    </a:lnTo>
                    <a:lnTo>
                      <a:pt x="39" y="20"/>
                    </a:lnTo>
                    <a:cubicBezTo>
                      <a:pt x="39" y="20"/>
                      <a:pt x="39" y="20"/>
                      <a:pt x="39" y="0"/>
                    </a:cubicBezTo>
                    <a:lnTo>
                      <a:pt x="39" y="0"/>
                    </a:lnTo>
                    <a:cubicBezTo>
                      <a:pt x="20" y="0"/>
                      <a:pt x="20" y="20"/>
                      <a:pt x="20" y="20"/>
                    </a:cubicBezTo>
                    <a:lnTo>
                      <a:pt x="20" y="20"/>
                    </a:lnTo>
                    <a:lnTo>
                      <a:pt x="20" y="20"/>
                    </a:lnTo>
                    <a:cubicBezTo>
                      <a:pt x="0" y="39"/>
                      <a:pt x="0" y="39"/>
                      <a:pt x="0" y="39"/>
                    </a:cubicBezTo>
                    <a:lnTo>
                      <a:pt x="0" y="39"/>
                    </a:lnTo>
                    <a:lnTo>
                      <a:pt x="0" y="59"/>
                    </a:lnTo>
                    <a:cubicBezTo>
                      <a:pt x="0" y="98"/>
                      <a:pt x="0" y="117"/>
                      <a:pt x="0" y="136"/>
                    </a:cubicBezTo>
                    <a:cubicBezTo>
                      <a:pt x="0" y="136"/>
                      <a:pt x="0" y="136"/>
                      <a:pt x="20" y="136"/>
                    </a:cubicBezTo>
                    <a:cubicBezTo>
                      <a:pt x="20" y="117"/>
                      <a:pt x="20" y="117"/>
                      <a:pt x="20" y="98"/>
                    </a:cubicBezTo>
                    <a:lnTo>
                      <a:pt x="20" y="98"/>
                    </a:lnTo>
                    <a:cubicBezTo>
                      <a:pt x="20" y="78"/>
                      <a:pt x="20" y="78"/>
                      <a:pt x="20" y="78"/>
                    </a:cubicBezTo>
                    <a:lnTo>
                      <a:pt x="20" y="78"/>
                    </a:lnTo>
                    <a:cubicBezTo>
                      <a:pt x="20" y="78"/>
                      <a:pt x="39" y="78"/>
                      <a:pt x="39" y="59"/>
                    </a:cubicBezTo>
                    <a:lnTo>
                      <a:pt x="39" y="59"/>
                    </a:lnTo>
                    <a:lnTo>
                      <a:pt x="59" y="3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100" name="Freeform 74"/>
              <p:cNvSpPr>
                <a:spLocks noChangeArrowheads="1"/>
              </p:cNvSpPr>
              <p:nvPr/>
            </p:nvSpPr>
            <p:spPr bwMode="auto">
              <a:xfrm>
                <a:off x="7859713" y="2227263"/>
                <a:ext cx="133350" cy="209550"/>
              </a:xfrm>
              <a:custGeom>
                <a:avLst/>
                <a:gdLst>
                  <a:gd name="T0" fmla="*/ 368 w 369"/>
                  <a:gd name="T1" fmla="*/ 19 h 583"/>
                  <a:gd name="T2" fmla="*/ 368 w 369"/>
                  <a:gd name="T3" fmla="*/ 0 h 583"/>
                  <a:gd name="T4" fmla="*/ 329 w 369"/>
                  <a:gd name="T5" fmla="*/ 39 h 583"/>
                  <a:gd name="T6" fmla="*/ 329 w 369"/>
                  <a:gd name="T7" fmla="*/ 39 h 583"/>
                  <a:gd name="T8" fmla="*/ 310 w 369"/>
                  <a:gd name="T9" fmla="*/ 39 h 583"/>
                  <a:gd name="T10" fmla="*/ 272 w 369"/>
                  <a:gd name="T11" fmla="*/ 58 h 583"/>
                  <a:gd name="T12" fmla="*/ 213 w 369"/>
                  <a:gd name="T13" fmla="*/ 19 h 583"/>
                  <a:gd name="T14" fmla="*/ 233 w 369"/>
                  <a:gd name="T15" fmla="*/ 116 h 583"/>
                  <a:gd name="T16" fmla="*/ 213 w 369"/>
                  <a:gd name="T17" fmla="*/ 116 h 583"/>
                  <a:gd name="T18" fmla="*/ 233 w 369"/>
                  <a:gd name="T19" fmla="*/ 174 h 583"/>
                  <a:gd name="T20" fmla="*/ 233 w 369"/>
                  <a:gd name="T21" fmla="*/ 174 h 583"/>
                  <a:gd name="T22" fmla="*/ 233 w 369"/>
                  <a:gd name="T23" fmla="*/ 194 h 583"/>
                  <a:gd name="T24" fmla="*/ 233 w 369"/>
                  <a:gd name="T25" fmla="*/ 213 h 583"/>
                  <a:gd name="T26" fmla="*/ 252 w 369"/>
                  <a:gd name="T27" fmla="*/ 271 h 583"/>
                  <a:gd name="T28" fmla="*/ 233 w 369"/>
                  <a:gd name="T29" fmla="*/ 329 h 583"/>
                  <a:gd name="T30" fmla="*/ 213 w 369"/>
                  <a:gd name="T31" fmla="*/ 310 h 583"/>
                  <a:gd name="T32" fmla="*/ 194 w 369"/>
                  <a:gd name="T33" fmla="*/ 329 h 583"/>
                  <a:gd name="T34" fmla="*/ 194 w 369"/>
                  <a:gd name="T35" fmla="*/ 329 h 583"/>
                  <a:gd name="T36" fmla="*/ 174 w 369"/>
                  <a:gd name="T37" fmla="*/ 349 h 583"/>
                  <a:gd name="T38" fmla="*/ 155 w 369"/>
                  <a:gd name="T39" fmla="*/ 368 h 583"/>
                  <a:gd name="T40" fmla="*/ 155 w 369"/>
                  <a:gd name="T41" fmla="*/ 407 h 583"/>
                  <a:gd name="T42" fmla="*/ 136 w 369"/>
                  <a:gd name="T43" fmla="*/ 387 h 583"/>
                  <a:gd name="T44" fmla="*/ 58 w 369"/>
                  <a:gd name="T45" fmla="*/ 446 h 583"/>
                  <a:gd name="T46" fmla="*/ 39 w 369"/>
                  <a:gd name="T47" fmla="*/ 465 h 583"/>
                  <a:gd name="T48" fmla="*/ 39 w 369"/>
                  <a:gd name="T49" fmla="*/ 523 h 583"/>
                  <a:gd name="T50" fmla="*/ 39 w 369"/>
                  <a:gd name="T51" fmla="*/ 542 h 583"/>
                  <a:gd name="T52" fmla="*/ 77 w 369"/>
                  <a:gd name="T53" fmla="*/ 582 h 583"/>
                  <a:gd name="T54" fmla="*/ 97 w 369"/>
                  <a:gd name="T55" fmla="*/ 523 h 583"/>
                  <a:gd name="T56" fmla="*/ 58 w 369"/>
                  <a:gd name="T57" fmla="*/ 484 h 583"/>
                  <a:gd name="T58" fmla="*/ 77 w 369"/>
                  <a:gd name="T59" fmla="*/ 465 h 583"/>
                  <a:gd name="T60" fmla="*/ 155 w 369"/>
                  <a:gd name="T61" fmla="*/ 446 h 583"/>
                  <a:gd name="T62" fmla="*/ 155 w 369"/>
                  <a:gd name="T63" fmla="*/ 446 h 583"/>
                  <a:gd name="T64" fmla="*/ 117 w 369"/>
                  <a:gd name="T65" fmla="*/ 465 h 583"/>
                  <a:gd name="T66" fmla="*/ 97 w 369"/>
                  <a:gd name="T67" fmla="*/ 465 h 583"/>
                  <a:gd name="T68" fmla="*/ 117 w 369"/>
                  <a:gd name="T69" fmla="*/ 504 h 583"/>
                  <a:gd name="T70" fmla="*/ 136 w 369"/>
                  <a:gd name="T71" fmla="*/ 484 h 583"/>
                  <a:gd name="T72" fmla="*/ 155 w 369"/>
                  <a:gd name="T73" fmla="*/ 465 h 583"/>
                  <a:gd name="T74" fmla="*/ 174 w 369"/>
                  <a:gd name="T75" fmla="*/ 484 h 583"/>
                  <a:gd name="T76" fmla="*/ 194 w 369"/>
                  <a:gd name="T77" fmla="*/ 426 h 583"/>
                  <a:gd name="T78" fmla="*/ 272 w 369"/>
                  <a:gd name="T79" fmla="*/ 426 h 583"/>
                  <a:gd name="T80" fmla="*/ 291 w 369"/>
                  <a:gd name="T81" fmla="*/ 368 h 583"/>
                  <a:gd name="T82" fmla="*/ 291 w 369"/>
                  <a:gd name="T83" fmla="*/ 329 h 583"/>
                  <a:gd name="T84" fmla="*/ 291 w 369"/>
                  <a:gd name="T85" fmla="*/ 291 h 583"/>
                  <a:gd name="T86" fmla="*/ 291 w 369"/>
                  <a:gd name="T87" fmla="*/ 213 h 583"/>
                  <a:gd name="T88" fmla="*/ 213 w 369"/>
                  <a:gd name="T89" fmla="*/ 136 h 583"/>
                  <a:gd name="T90" fmla="*/ 252 w 369"/>
                  <a:gd name="T91" fmla="*/ 116 h 583"/>
                  <a:gd name="T92" fmla="*/ 272 w 369"/>
                  <a:gd name="T93" fmla="*/ 136 h 583"/>
                  <a:gd name="T94" fmla="*/ 291 w 369"/>
                  <a:gd name="T95" fmla="*/ 116 h 583"/>
                  <a:gd name="T96" fmla="*/ 329 w 369"/>
                  <a:gd name="T97" fmla="*/ 96 h 583"/>
                  <a:gd name="T98" fmla="*/ 349 w 369"/>
                  <a:gd name="T99" fmla="*/ 58 h 583"/>
                  <a:gd name="T100" fmla="*/ 368 w 369"/>
                  <a:gd name="T101" fmla="*/ 58 h 583"/>
                  <a:gd name="T102" fmla="*/ 368 w 369"/>
                  <a:gd name="T103" fmla="*/ 19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9" h="583">
                    <a:moveTo>
                      <a:pt x="368" y="19"/>
                    </a:moveTo>
                    <a:lnTo>
                      <a:pt x="368" y="19"/>
                    </a:lnTo>
                    <a:cubicBezTo>
                      <a:pt x="368" y="19"/>
                      <a:pt x="368" y="19"/>
                      <a:pt x="368" y="0"/>
                    </a:cubicBezTo>
                    <a:lnTo>
                      <a:pt x="368" y="0"/>
                    </a:lnTo>
                    <a:cubicBezTo>
                      <a:pt x="349" y="19"/>
                      <a:pt x="368" y="19"/>
                      <a:pt x="349" y="39"/>
                    </a:cubicBezTo>
                    <a:cubicBezTo>
                      <a:pt x="349" y="39"/>
                      <a:pt x="349" y="39"/>
                      <a:pt x="329" y="39"/>
                    </a:cubicBezTo>
                    <a:lnTo>
                      <a:pt x="329" y="39"/>
                    </a:lnTo>
                    <a:lnTo>
                      <a:pt x="329" y="39"/>
                    </a:lnTo>
                    <a:lnTo>
                      <a:pt x="329" y="39"/>
                    </a:lnTo>
                    <a:cubicBezTo>
                      <a:pt x="310" y="39"/>
                      <a:pt x="310" y="39"/>
                      <a:pt x="310" y="39"/>
                    </a:cubicBezTo>
                    <a:cubicBezTo>
                      <a:pt x="310" y="58"/>
                      <a:pt x="310" y="58"/>
                      <a:pt x="291" y="58"/>
                    </a:cubicBezTo>
                    <a:cubicBezTo>
                      <a:pt x="291" y="58"/>
                      <a:pt x="291" y="58"/>
                      <a:pt x="272" y="58"/>
                    </a:cubicBezTo>
                    <a:lnTo>
                      <a:pt x="252" y="39"/>
                    </a:lnTo>
                    <a:cubicBezTo>
                      <a:pt x="233" y="19"/>
                      <a:pt x="233" y="19"/>
                      <a:pt x="213" y="19"/>
                    </a:cubicBezTo>
                    <a:cubicBezTo>
                      <a:pt x="213" y="39"/>
                      <a:pt x="233" y="58"/>
                      <a:pt x="233" y="77"/>
                    </a:cubicBezTo>
                    <a:cubicBezTo>
                      <a:pt x="213" y="96"/>
                      <a:pt x="233" y="96"/>
                      <a:pt x="233" y="116"/>
                    </a:cubicBezTo>
                    <a:cubicBezTo>
                      <a:pt x="213" y="116"/>
                      <a:pt x="213" y="116"/>
                      <a:pt x="213" y="116"/>
                    </a:cubicBezTo>
                    <a:lnTo>
                      <a:pt x="213" y="116"/>
                    </a:lnTo>
                    <a:lnTo>
                      <a:pt x="213" y="116"/>
                    </a:lnTo>
                    <a:cubicBezTo>
                      <a:pt x="194" y="116"/>
                      <a:pt x="213" y="155"/>
                      <a:pt x="233" y="174"/>
                    </a:cubicBezTo>
                    <a:lnTo>
                      <a:pt x="233" y="174"/>
                    </a:lnTo>
                    <a:lnTo>
                      <a:pt x="233" y="174"/>
                    </a:lnTo>
                    <a:cubicBezTo>
                      <a:pt x="252" y="174"/>
                      <a:pt x="252" y="174"/>
                      <a:pt x="252" y="194"/>
                    </a:cubicBezTo>
                    <a:cubicBezTo>
                      <a:pt x="233" y="194"/>
                      <a:pt x="233" y="194"/>
                      <a:pt x="233" y="194"/>
                    </a:cubicBezTo>
                    <a:lnTo>
                      <a:pt x="233" y="194"/>
                    </a:lnTo>
                    <a:lnTo>
                      <a:pt x="233" y="213"/>
                    </a:lnTo>
                    <a:lnTo>
                      <a:pt x="233" y="232"/>
                    </a:lnTo>
                    <a:cubicBezTo>
                      <a:pt x="233" y="252"/>
                      <a:pt x="233" y="252"/>
                      <a:pt x="252" y="271"/>
                    </a:cubicBezTo>
                    <a:cubicBezTo>
                      <a:pt x="252" y="291"/>
                      <a:pt x="252" y="291"/>
                      <a:pt x="233" y="291"/>
                    </a:cubicBezTo>
                    <a:cubicBezTo>
                      <a:pt x="233" y="291"/>
                      <a:pt x="233" y="310"/>
                      <a:pt x="233" y="329"/>
                    </a:cubicBezTo>
                    <a:cubicBezTo>
                      <a:pt x="213" y="310"/>
                      <a:pt x="213" y="310"/>
                      <a:pt x="213" y="310"/>
                    </a:cubicBezTo>
                    <a:lnTo>
                      <a:pt x="213" y="310"/>
                    </a:lnTo>
                    <a:cubicBezTo>
                      <a:pt x="213" y="329"/>
                      <a:pt x="213" y="329"/>
                      <a:pt x="213" y="329"/>
                    </a:cubicBezTo>
                    <a:lnTo>
                      <a:pt x="194" y="329"/>
                    </a:lnTo>
                    <a:lnTo>
                      <a:pt x="194" y="349"/>
                    </a:lnTo>
                    <a:cubicBezTo>
                      <a:pt x="194" y="349"/>
                      <a:pt x="194" y="349"/>
                      <a:pt x="194" y="329"/>
                    </a:cubicBezTo>
                    <a:cubicBezTo>
                      <a:pt x="174" y="329"/>
                      <a:pt x="174" y="329"/>
                      <a:pt x="174" y="329"/>
                    </a:cubicBezTo>
                    <a:cubicBezTo>
                      <a:pt x="174" y="329"/>
                      <a:pt x="174" y="329"/>
                      <a:pt x="174" y="349"/>
                    </a:cubicBezTo>
                    <a:lnTo>
                      <a:pt x="174" y="349"/>
                    </a:lnTo>
                    <a:cubicBezTo>
                      <a:pt x="174" y="368"/>
                      <a:pt x="174" y="368"/>
                      <a:pt x="155" y="368"/>
                    </a:cubicBezTo>
                    <a:cubicBezTo>
                      <a:pt x="174" y="368"/>
                      <a:pt x="174" y="387"/>
                      <a:pt x="174" y="407"/>
                    </a:cubicBezTo>
                    <a:cubicBezTo>
                      <a:pt x="155" y="407"/>
                      <a:pt x="155" y="407"/>
                      <a:pt x="155" y="407"/>
                    </a:cubicBezTo>
                    <a:lnTo>
                      <a:pt x="155" y="407"/>
                    </a:lnTo>
                    <a:cubicBezTo>
                      <a:pt x="155" y="387"/>
                      <a:pt x="136" y="387"/>
                      <a:pt x="136" y="387"/>
                    </a:cubicBezTo>
                    <a:cubicBezTo>
                      <a:pt x="136" y="407"/>
                      <a:pt x="97" y="407"/>
                      <a:pt x="77" y="407"/>
                    </a:cubicBezTo>
                    <a:cubicBezTo>
                      <a:pt x="58" y="426"/>
                      <a:pt x="58" y="426"/>
                      <a:pt x="58" y="446"/>
                    </a:cubicBezTo>
                    <a:lnTo>
                      <a:pt x="39" y="446"/>
                    </a:lnTo>
                    <a:cubicBezTo>
                      <a:pt x="39" y="465"/>
                      <a:pt x="39" y="465"/>
                      <a:pt x="39" y="465"/>
                    </a:cubicBezTo>
                    <a:lnTo>
                      <a:pt x="19" y="484"/>
                    </a:lnTo>
                    <a:cubicBezTo>
                      <a:pt x="0" y="523"/>
                      <a:pt x="19" y="523"/>
                      <a:pt x="39" y="523"/>
                    </a:cubicBezTo>
                    <a:cubicBezTo>
                      <a:pt x="39" y="504"/>
                      <a:pt x="39" y="504"/>
                      <a:pt x="39" y="504"/>
                    </a:cubicBezTo>
                    <a:cubicBezTo>
                      <a:pt x="58" y="523"/>
                      <a:pt x="58" y="523"/>
                      <a:pt x="39" y="542"/>
                    </a:cubicBezTo>
                    <a:cubicBezTo>
                      <a:pt x="39" y="542"/>
                      <a:pt x="39" y="582"/>
                      <a:pt x="58" y="582"/>
                    </a:cubicBezTo>
                    <a:cubicBezTo>
                      <a:pt x="58" y="582"/>
                      <a:pt x="58" y="582"/>
                      <a:pt x="77" y="582"/>
                    </a:cubicBezTo>
                    <a:cubicBezTo>
                      <a:pt x="58" y="542"/>
                      <a:pt x="58" y="542"/>
                      <a:pt x="77" y="542"/>
                    </a:cubicBezTo>
                    <a:cubicBezTo>
                      <a:pt x="97" y="523"/>
                      <a:pt x="97" y="523"/>
                      <a:pt x="97" y="523"/>
                    </a:cubicBezTo>
                    <a:cubicBezTo>
                      <a:pt x="77" y="504"/>
                      <a:pt x="77" y="504"/>
                      <a:pt x="77" y="484"/>
                    </a:cubicBezTo>
                    <a:lnTo>
                      <a:pt x="58" y="484"/>
                    </a:lnTo>
                    <a:lnTo>
                      <a:pt x="58" y="484"/>
                    </a:lnTo>
                    <a:cubicBezTo>
                      <a:pt x="58" y="465"/>
                      <a:pt x="58" y="465"/>
                      <a:pt x="77" y="465"/>
                    </a:cubicBezTo>
                    <a:cubicBezTo>
                      <a:pt x="97" y="465"/>
                      <a:pt x="97" y="446"/>
                      <a:pt x="117" y="446"/>
                    </a:cubicBezTo>
                    <a:cubicBezTo>
                      <a:pt x="136" y="446"/>
                      <a:pt x="136" y="446"/>
                      <a:pt x="155" y="446"/>
                    </a:cubicBezTo>
                    <a:lnTo>
                      <a:pt x="155" y="446"/>
                    </a:lnTo>
                    <a:lnTo>
                      <a:pt x="155" y="446"/>
                    </a:lnTo>
                    <a:cubicBezTo>
                      <a:pt x="155" y="446"/>
                      <a:pt x="155" y="446"/>
                      <a:pt x="136" y="446"/>
                    </a:cubicBezTo>
                    <a:cubicBezTo>
                      <a:pt x="136" y="446"/>
                      <a:pt x="136" y="465"/>
                      <a:pt x="117" y="465"/>
                    </a:cubicBezTo>
                    <a:lnTo>
                      <a:pt x="117" y="465"/>
                    </a:lnTo>
                    <a:lnTo>
                      <a:pt x="97" y="465"/>
                    </a:lnTo>
                    <a:cubicBezTo>
                      <a:pt x="97" y="484"/>
                      <a:pt x="97" y="484"/>
                      <a:pt x="97" y="504"/>
                    </a:cubicBezTo>
                    <a:cubicBezTo>
                      <a:pt x="97" y="504"/>
                      <a:pt x="97" y="504"/>
                      <a:pt x="117" y="504"/>
                    </a:cubicBezTo>
                    <a:lnTo>
                      <a:pt x="136" y="504"/>
                    </a:lnTo>
                    <a:cubicBezTo>
                      <a:pt x="136" y="484"/>
                      <a:pt x="136" y="484"/>
                      <a:pt x="136" y="484"/>
                    </a:cubicBezTo>
                    <a:cubicBezTo>
                      <a:pt x="136" y="465"/>
                      <a:pt x="155" y="484"/>
                      <a:pt x="155" y="465"/>
                    </a:cubicBezTo>
                    <a:lnTo>
                      <a:pt x="155" y="465"/>
                    </a:lnTo>
                    <a:lnTo>
                      <a:pt x="155" y="465"/>
                    </a:lnTo>
                    <a:cubicBezTo>
                      <a:pt x="174" y="484"/>
                      <a:pt x="174" y="484"/>
                      <a:pt x="174" y="484"/>
                    </a:cubicBezTo>
                    <a:cubicBezTo>
                      <a:pt x="194" y="484"/>
                      <a:pt x="194" y="465"/>
                      <a:pt x="213" y="465"/>
                    </a:cubicBezTo>
                    <a:cubicBezTo>
                      <a:pt x="213" y="446"/>
                      <a:pt x="213" y="446"/>
                      <a:pt x="194" y="426"/>
                    </a:cubicBezTo>
                    <a:cubicBezTo>
                      <a:pt x="213" y="426"/>
                      <a:pt x="213" y="426"/>
                      <a:pt x="213" y="426"/>
                    </a:cubicBezTo>
                    <a:cubicBezTo>
                      <a:pt x="233" y="426"/>
                      <a:pt x="252" y="426"/>
                      <a:pt x="272" y="426"/>
                    </a:cubicBezTo>
                    <a:cubicBezTo>
                      <a:pt x="272" y="407"/>
                      <a:pt x="291" y="407"/>
                      <a:pt x="291" y="387"/>
                    </a:cubicBezTo>
                    <a:lnTo>
                      <a:pt x="291" y="368"/>
                    </a:lnTo>
                    <a:cubicBezTo>
                      <a:pt x="291" y="349"/>
                      <a:pt x="291" y="349"/>
                      <a:pt x="291" y="329"/>
                    </a:cubicBezTo>
                    <a:lnTo>
                      <a:pt x="291" y="329"/>
                    </a:lnTo>
                    <a:lnTo>
                      <a:pt x="291" y="310"/>
                    </a:lnTo>
                    <a:cubicBezTo>
                      <a:pt x="291" y="310"/>
                      <a:pt x="291" y="310"/>
                      <a:pt x="291" y="291"/>
                    </a:cubicBezTo>
                    <a:cubicBezTo>
                      <a:pt x="272" y="291"/>
                      <a:pt x="272" y="291"/>
                      <a:pt x="291" y="271"/>
                    </a:cubicBezTo>
                    <a:cubicBezTo>
                      <a:pt x="291" y="271"/>
                      <a:pt x="291" y="232"/>
                      <a:pt x="291" y="213"/>
                    </a:cubicBezTo>
                    <a:cubicBezTo>
                      <a:pt x="291" y="213"/>
                      <a:pt x="252" y="155"/>
                      <a:pt x="233" y="136"/>
                    </a:cubicBezTo>
                    <a:lnTo>
                      <a:pt x="213" y="136"/>
                    </a:lnTo>
                    <a:cubicBezTo>
                      <a:pt x="233" y="136"/>
                      <a:pt x="233" y="136"/>
                      <a:pt x="252" y="136"/>
                    </a:cubicBezTo>
                    <a:cubicBezTo>
                      <a:pt x="252" y="116"/>
                      <a:pt x="252" y="116"/>
                      <a:pt x="252" y="116"/>
                    </a:cubicBezTo>
                    <a:lnTo>
                      <a:pt x="252" y="116"/>
                    </a:lnTo>
                    <a:cubicBezTo>
                      <a:pt x="272" y="136"/>
                      <a:pt x="272" y="136"/>
                      <a:pt x="272" y="136"/>
                    </a:cubicBezTo>
                    <a:cubicBezTo>
                      <a:pt x="272" y="136"/>
                      <a:pt x="272" y="136"/>
                      <a:pt x="310" y="136"/>
                    </a:cubicBezTo>
                    <a:cubicBezTo>
                      <a:pt x="310" y="136"/>
                      <a:pt x="310" y="136"/>
                      <a:pt x="291" y="116"/>
                    </a:cubicBezTo>
                    <a:cubicBezTo>
                      <a:pt x="310" y="116"/>
                      <a:pt x="310" y="116"/>
                      <a:pt x="310" y="116"/>
                    </a:cubicBezTo>
                    <a:cubicBezTo>
                      <a:pt x="329" y="116"/>
                      <a:pt x="329" y="116"/>
                      <a:pt x="329" y="96"/>
                    </a:cubicBezTo>
                    <a:lnTo>
                      <a:pt x="329" y="77"/>
                    </a:lnTo>
                    <a:cubicBezTo>
                      <a:pt x="329" y="58"/>
                      <a:pt x="329" y="58"/>
                      <a:pt x="349" y="58"/>
                    </a:cubicBezTo>
                    <a:lnTo>
                      <a:pt x="349" y="58"/>
                    </a:lnTo>
                    <a:cubicBezTo>
                      <a:pt x="349" y="58"/>
                      <a:pt x="349" y="58"/>
                      <a:pt x="368" y="58"/>
                    </a:cubicBezTo>
                    <a:lnTo>
                      <a:pt x="368" y="58"/>
                    </a:lnTo>
                    <a:cubicBezTo>
                      <a:pt x="368" y="19"/>
                      <a:pt x="368" y="19"/>
                      <a:pt x="368" y="1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101" name="Freeform 75"/>
              <p:cNvSpPr>
                <a:spLocks noChangeArrowheads="1"/>
              </p:cNvSpPr>
              <p:nvPr/>
            </p:nvSpPr>
            <p:spPr bwMode="auto">
              <a:xfrm>
                <a:off x="7999413" y="2220913"/>
                <a:ext cx="1587" cy="7937"/>
              </a:xfrm>
              <a:custGeom>
                <a:avLst/>
                <a:gdLst>
                  <a:gd name="T0" fmla="*/ 0 w 1"/>
                  <a:gd name="T1" fmla="*/ 0 h 21"/>
                  <a:gd name="T2" fmla="*/ 0 w 1"/>
                  <a:gd name="T3" fmla="*/ 0 h 21"/>
                  <a:gd name="T4" fmla="*/ 0 w 1"/>
                  <a:gd name="T5" fmla="*/ 0 h 21"/>
                  <a:gd name="T6" fmla="*/ 0 w 1"/>
                  <a:gd name="T7" fmla="*/ 0 h 21"/>
                  <a:gd name="T8" fmla="*/ 0 w 1"/>
                  <a:gd name="T9" fmla="*/ 0 h 21"/>
                  <a:gd name="T10" fmla="*/ 0 w 1"/>
                  <a:gd name="T11" fmla="*/ 0 h 21"/>
                  <a:gd name="T12" fmla="*/ 0 w 1"/>
                  <a:gd name="T13" fmla="*/ 0 h 21"/>
                  <a:gd name="T14" fmla="*/ 0 w 1"/>
                  <a:gd name="T15" fmla="*/ 20 h 21"/>
                  <a:gd name="T16" fmla="*/ 0 w 1"/>
                  <a:gd name="T17" fmla="*/ 20 h 21"/>
                  <a:gd name="T18" fmla="*/ 0 w 1"/>
                  <a:gd name="T19" fmla="*/ 20 h 21"/>
                  <a:gd name="T20" fmla="*/ 0 w 1"/>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 h="21">
                    <a:moveTo>
                      <a:pt x="0" y="0"/>
                    </a:moveTo>
                    <a:lnTo>
                      <a:pt x="0" y="0"/>
                    </a:lnTo>
                    <a:lnTo>
                      <a:pt x="0" y="0"/>
                    </a:lnTo>
                    <a:lnTo>
                      <a:pt x="0" y="0"/>
                    </a:lnTo>
                    <a:lnTo>
                      <a:pt x="0" y="0"/>
                    </a:lnTo>
                    <a:lnTo>
                      <a:pt x="0" y="0"/>
                    </a:lnTo>
                    <a:lnTo>
                      <a:pt x="0" y="0"/>
                    </a:lnTo>
                    <a:cubicBezTo>
                      <a:pt x="0" y="20"/>
                      <a:pt x="0" y="20"/>
                      <a:pt x="0" y="20"/>
                    </a:cubicBezTo>
                    <a:lnTo>
                      <a:pt x="0" y="20"/>
                    </a:lnTo>
                    <a:lnTo>
                      <a:pt x="0" y="20"/>
                    </a:lnTo>
                    <a:cubicBezTo>
                      <a:pt x="0" y="20"/>
                      <a:pt x="0" y="2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102" name="Freeform 76"/>
              <p:cNvSpPr>
                <a:spLocks noChangeArrowheads="1"/>
              </p:cNvSpPr>
              <p:nvPr/>
            </p:nvSpPr>
            <p:spPr bwMode="auto">
              <a:xfrm>
                <a:off x="8005763" y="2157413"/>
                <a:ext cx="1587" cy="14287"/>
              </a:xfrm>
              <a:custGeom>
                <a:avLst/>
                <a:gdLst>
                  <a:gd name="T0" fmla="*/ 0 w 1"/>
                  <a:gd name="T1" fmla="*/ 0 h 40"/>
                  <a:gd name="T2" fmla="*/ 0 w 1"/>
                  <a:gd name="T3" fmla="*/ 0 h 40"/>
                  <a:gd name="T4" fmla="*/ 0 w 1"/>
                  <a:gd name="T5" fmla="*/ 0 h 40"/>
                  <a:gd name="T6" fmla="*/ 0 w 1"/>
                  <a:gd name="T7" fmla="*/ 0 h 40"/>
                  <a:gd name="T8" fmla="*/ 0 w 1"/>
                  <a:gd name="T9" fmla="*/ 0 h 40"/>
                  <a:gd name="T10" fmla="*/ 0 w 1"/>
                  <a:gd name="T11" fmla="*/ 19 h 40"/>
                  <a:gd name="T12" fmla="*/ 0 w 1"/>
                  <a:gd name="T13" fmla="*/ 19 h 40"/>
                  <a:gd name="T14" fmla="*/ 0 w 1"/>
                  <a:gd name="T15" fmla="*/ 19 h 40"/>
                  <a:gd name="T16" fmla="*/ 0 w 1"/>
                  <a:gd name="T17" fmla="*/ 39 h 40"/>
                  <a:gd name="T18" fmla="*/ 0 w 1"/>
                  <a:gd name="T19" fmla="*/ 39 h 40"/>
                  <a:gd name="T20" fmla="*/ 0 w 1"/>
                  <a:gd name="T21" fmla="*/ 39 h 40"/>
                  <a:gd name="T22" fmla="*/ 0 w 1"/>
                  <a:gd name="T23" fmla="*/ 19 h 40"/>
                  <a:gd name="T24" fmla="*/ 0 w 1"/>
                  <a:gd name="T25" fmla="*/ 19 h 40"/>
                  <a:gd name="T26" fmla="*/ 0 w 1"/>
                  <a:gd name="T27" fmla="*/ 19 h 40"/>
                  <a:gd name="T28" fmla="*/ 0 w 1"/>
                  <a:gd name="T29" fmla="*/ 19 h 40"/>
                  <a:gd name="T30" fmla="*/ 0 w 1"/>
                  <a:gd name="T31" fmla="*/ 19 h 40"/>
                  <a:gd name="T32" fmla="*/ 0 w 1"/>
                  <a:gd name="T3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 h="40">
                    <a:moveTo>
                      <a:pt x="0" y="0"/>
                    </a:moveTo>
                    <a:lnTo>
                      <a:pt x="0" y="0"/>
                    </a:lnTo>
                    <a:lnTo>
                      <a:pt x="0" y="0"/>
                    </a:lnTo>
                    <a:lnTo>
                      <a:pt x="0" y="0"/>
                    </a:lnTo>
                    <a:lnTo>
                      <a:pt x="0" y="0"/>
                    </a:lnTo>
                    <a:cubicBezTo>
                      <a:pt x="0" y="0"/>
                      <a:pt x="0" y="0"/>
                      <a:pt x="0" y="19"/>
                    </a:cubicBezTo>
                    <a:lnTo>
                      <a:pt x="0" y="19"/>
                    </a:lnTo>
                    <a:lnTo>
                      <a:pt x="0" y="19"/>
                    </a:lnTo>
                    <a:cubicBezTo>
                      <a:pt x="0" y="39"/>
                      <a:pt x="0" y="39"/>
                      <a:pt x="0" y="39"/>
                    </a:cubicBezTo>
                    <a:lnTo>
                      <a:pt x="0" y="39"/>
                    </a:lnTo>
                    <a:lnTo>
                      <a:pt x="0" y="39"/>
                    </a:lnTo>
                    <a:cubicBezTo>
                      <a:pt x="0" y="39"/>
                      <a:pt x="0" y="39"/>
                      <a:pt x="0" y="19"/>
                    </a:cubicBezTo>
                    <a:lnTo>
                      <a:pt x="0" y="19"/>
                    </a:lnTo>
                    <a:lnTo>
                      <a:pt x="0" y="19"/>
                    </a:lnTo>
                    <a:lnTo>
                      <a:pt x="0" y="19"/>
                    </a:lnTo>
                    <a:lnTo>
                      <a:pt x="0" y="19"/>
                    </a:ln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103" name="Freeform 77"/>
              <p:cNvSpPr>
                <a:spLocks noChangeArrowheads="1"/>
              </p:cNvSpPr>
              <p:nvPr/>
            </p:nvSpPr>
            <p:spPr bwMode="auto">
              <a:xfrm>
                <a:off x="8020050" y="2093913"/>
                <a:ext cx="7938" cy="7937"/>
              </a:xfrm>
              <a:custGeom>
                <a:avLst/>
                <a:gdLst>
                  <a:gd name="T0" fmla="*/ 19 w 20"/>
                  <a:gd name="T1" fmla="*/ 0 h 21"/>
                  <a:gd name="T2" fmla="*/ 19 w 20"/>
                  <a:gd name="T3" fmla="*/ 0 h 21"/>
                  <a:gd name="T4" fmla="*/ 19 w 20"/>
                  <a:gd name="T5" fmla="*/ 0 h 21"/>
                  <a:gd name="T6" fmla="*/ 19 w 20"/>
                  <a:gd name="T7" fmla="*/ 0 h 21"/>
                  <a:gd name="T8" fmla="*/ 19 w 20"/>
                  <a:gd name="T9" fmla="*/ 0 h 21"/>
                  <a:gd name="T10" fmla="*/ 19 w 20"/>
                  <a:gd name="T11" fmla="*/ 0 h 21"/>
                  <a:gd name="T12" fmla="*/ 0 w 20"/>
                  <a:gd name="T13" fmla="*/ 0 h 21"/>
                  <a:gd name="T14" fmla="*/ 0 w 20"/>
                  <a:gd name="T15" fmla="*/ 0 h 21"/>
                  <a:gd name="T16" fmla="*/ 19 w 20"/>
                  <a:gd name="T17" fmla="*/ 20 h 21"/>
                  <a:gd name="T18" fmla="*/ 19 w 20"/>
                  <a:gd name="T19" fmla="*/ 20 h 21"/>
                  <a:gd name="T20" fmla="*/ 19 w 20"/>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1">
                    <a:moveTo>
                      <a:pt x="19" y="0"/>
                    </a:moveTo>
                    <a:lnTo>
                      <a:pt x="19" y="0"/>
                    </a:lnTo>
                    <a:lnTo>
                      <a:pt x="19" y="0"/>
                    </a:lnTo>
                    <a:lnTo>
                      <a:pt x="19" y="0"/>
                    </a:lnTo>
                    <a:lnTo>
                      <a:pt x="19" y="0"/>
                    </a:lnTo>
                    <a:lnTo>
                      <a:pt x="19" y="0"/>
                    </a:lnTo>
                    <a:cubicBezTo>
                      <a:pt x="0" y="0"/>
                      <a:pt x="0" y="0"/>
                      <a:pt x="0" y="0"/>
                    </a:cubicBezTo>
                    <a:lnTo>
                      <a:pt x="0" y="0"/>
                    </a:lnTo>
                    <a:cubicBezTo>
                      <a:pt x="0" y="0"/>
                      <a:pt x="0" y="0"/>
                      <a:pt x="19" y="20"/>
                    </a:cubicBezTo>
                    <a:lnTo>
                      <a:pt x="19" y="20"/>
                    </a:lnTo>
                    <a:cubicBezTo>
                      <a:pt x="19" y="0"/>
                      <a:pt x="19" y="0"/>
                      <a:pt x="1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104" name="Freeform 78"/>
              <p:cNvSpPr>
                <a:spLocks noChangeArrowheads="1"/>
              </p:cNvSpPr>
              <p:nvPr/>
            </p:nvSpPr>
            <p:spPr bwMode="auto">
              <a:xfrm>
                <a:off x="8012113" y="2087563"/>
                <a:ext cx="14287" cy="14287"/>
              </a:xfrm>
              <a:custGeom>
                <a:avLst/>
                <a:gdLst>
                  <a:gd name="T0" fmla="*/ 20 w 40"/>
                  <a:gd name="T1" fmla="*/ 39 h 40"/>
                  <a:gd name="T2" fmla="*/ 20 w 40"/>
                  <a:gd name="T3" fmla="*/ 39 h 40"/>
                  <a:gd name="T4" fmla="*/ 39 w 40"/>
                  <a:gd name="T5" fmla="*/ 39 h 40"/>
                  <a:gd name="T6" fmla="*/ 20 w 40"/>
                  <a:gd name="T7" fmla="*/ 19 h 40"/>
                  <a:gd name="T8" fmla="*/ 20 w 40"/>
                  <a:gd name="T9" fmla="*/ 19 h 40"/>
                  <a:gd name="T10" fmla="*/ 0 w 40"/>
                  <a:gd name="T11" fmla="*/ 0 h 40"/>
                  <a:gd name="T12" fmla="*/ 0 w 40"/>
                  <a:gd name="T13" fmla="*/ 0 h 40"/>
                  <a:gd name="T14" fmla="*/ 20 w 40"/>
                  <a:gd name="T15" fmla="*/ 19 h 40"/>
                  <a:gd name="T16" fmla="*/ 20 w 40"/>
                  <a:gd name="T17"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0">
                    <a:moveTo>
                      <a:pt x="20" y="39"/>
                    </a:moveTo>
                    <a:lnTo>
                      <a:pt x="20" y="39"/>
                    </a:lnTo>
                    <a:cubicBezTo>
                      <a:pt x="39" y="39"/>
                      <a:pt x="39" y="39"/>
                      <a:pt x="39" y="39"/>
                    </a:cubicBezTo>
                    <a:cubicBezTo>
                      <a:pt x="39" y="39"/>
                      <a:pt x="39" y="39"/>
                      <a:pt x="20" y="19"/>
                    </a:cubicBezTo>
                    <a:lnTo>
                      <a:pt x="20" y="19"/>
                    </a:lnTo>
                    <a:cubicBezTo>
                      <a:pt x="0" y="0"/>
                      <a:pt x="0" y="0"/>
                      <a:pt x="0" y="0"/>
                    </a:cubicBezTo>
                    <a:lnTo>
                      <a:pt x="0" y="0"/>
                    </a:lnTo>
                    <a:cubicBezTo>
                      <a:pt x="0" y="19"/>
                      <a:pt x="0" y="19"/>
                      <a:pt x="20" y="19"/>
                    </a:cubicBezTo>
                    <a:lnTo>
                      <a:pt x="20" y="3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105" name="Freeform 79"/>
              <p:cNvSpPr>
                <a:spLocks noChangeArrowheads="1"/>
              </p:cNvSpPr>
              <p:nvPr/>
            </p:nvSpPr>
            <p:spPr bwMode="auto">
              <a:xfrm>
                <a:off x="7964488" y="2038350"/>
                <a:ext cx="7937" cy="7938"/>
              </a:xfrm>
              <a:custGeom>
                <a:avLst/>
                <a:gdLst>
                  <a:gd name="T0" fmla="*/ 19 w 20"/>
                  <a:gd name="T1" fmla="*/ 20 h 21"/>
                  <a:gd name="T2" fmla="*/ 19 w 20"/>
                  <a:gd name="T3" fmla="*/ 20 h 21"/>
                  <a:gd name="T4" fmla="*/ 0 w 20"/>
                  <a:gd name="T5" fmla="*/ 0 h 21"/>
                  <a:gd name="T6" fmla="*/ 0 w 20"/>
                  <a:gd name="T7" fmla="*/ 0 h 21"/>
                  <a:gd name="T8" fmla="*/ 0 w 20"/>
                  <a:gd name="T9" fmla="*/ 0 h 21"/>
                  <a:gd name="T10" fmla="*/ 0 w 20"/>
                  <a:gd name="T11" fmla="*/ 0 h 21"/>
                  <a:gd name="T12" fmla="*/ 0 w 20"/>
                  <a:gd name="T13" fmla="*/ 0 h 21"/>
                  <a:gd name="T14" fmla="*/ 0 w 20"/>
                  <a:gd name="T15" fmla="*/ 0 h 21"/>
                  <a:gd name="T16" fmla="*/ 0 w 20"/>
                  <a:gd name="T17" fmla="*/ 20 h 21"/>
                  <a:gd name="T18" fmla="*/ 19 w 20"/>
                  <a:gd name="T19"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19" y="20"/>
                    </a:moveTo>
                    <a:lnTo>
                      <a:pt x="19" y="20"/>
                    </a:lnTo>
                    <a:cubicBezTo>
                      <a:pt x="0" y="0"/>
                      <a:pt x="0" y="0"/>
                      <a:pt x="0" y="0"/>
                    </a:cubicBezTo>
                    <a:lnTo>
                      <a:pt x="0" y="0"/>
                    </a:lnTo>
                    <a:lnTo>
                      <a:pt x="0" y="0"/>
                    </a:lnTo>
                    <a:lnTo>
                      <a:pt x="0" y="0"/>
                    </a:lnTo>
                    <a:lnTo>
                      <a:pt x="0" y="0"/>
                    </a:lnTo>
                    <a:lnTo>
                      <a:pt x="0" y="0"/>
                    </a:lnTo>
                    <a:lnTo>
                      <a:pt x="0" y="20"/>
                    </a:lnTo>
                    <a:cubicBezTo>
                      <a:pt x="0" y="20"/>
                      <a:pt x="0" y="20"/>
                      <a:pt x="19" y="2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106" name="Freeform 80"/>
              <p:cNvSpPr>
                <a:spLocks noChangeArrowheads="1"/>
              </p:cNvSpPr>
              <p:nvPr/>
            </p:nvSpPr>
            <p:spPr bwMode="auto">
              <a:xfrm>
                <a:off x="7958138" y="1968500"/>
                <a:ext cx="7937" cy="7938"/>
              </a:xfrm>
              <a:custGeom>
                <a:avLst/>
                <a:gdLst>
                  <a:gd name="T0" fmla="*/ 19 w 20"/>
                  <a:gd name="T1" fmla="*/ 19 h 20"/>
                  <a:gd name="T2" fmla="*/ 19 w 20"/>
                  <a:gd name="T3" fmla="*/ 19 h 20"/>
                  <a:gd name="T4" fmla="*/ 19 w 20"/>
                  <a:gd name="T5" fmla="*/ 19 h 20"/>
                  <a:gd name="T6" fmla="*/ 0 w 20"/>
                  <a:gd name="T7" fmla="*/ 19 h 20"/>
                  <a:gd name="T8" fmla="*/ 0 w 20"/>
                  <a:gd name="T9" fmla="*/ 0 h 20"/>
                  <a:gd name="T10" fmla="*/ 0 w 20"/>
                  <a:gd name="T11" fmla="*/ 0 h 20"/>
                  <a:gd name="T12" fmla="*/ 0 w 20"/>
                  <a:gd name="T13" fmla="*/ 0 h 20"/>
                  <a:gd name="T14" fmla="*/ 0 w 20"/>
                  <a:gd name="T15" fmla="*/ 0 h 20"/>
                  <a:gd name="T16" fmla="*/ 0 w 20"/>
                  <a:gd name="T17" fmla="*/ 0 h 20"/>
                  <a:gd name="T18" fmla="*/ 0 w 20"/>
                  <a:gd name="T19" fmla="*/ 0 h 20"/>
                  <a:gd name="T20" fmla="*/ 0 w 20"/>
                  <a:gd name="T21" fmla="*/ 0 h 20"/>
                  <a:gd name="T22" fmla="*/ 0 w 20"/>
                  <a:gd name="T23" fmla="*/ 19 h 20"/>
                  <a:gd name="T24" fmla="*/ 0 w 20"/>
                  <a:gd name="T25" fmla="*/ 19 h 20"/>
                  <a:gd name="T26" fmla="*/ 0 w 20"/>
                  <a:gd name="T27" fmla="*/ 19 h 20"/>
                  <a:gd name="T28" fmla="*/ 0 w 20"/>
                  <a:gd name="T29" fmla="*/ 19 h 20"/>
                  <a:gd name="T30" fmla="*/ 19 w 20"/>
                  <a:gd name="T31"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20">
                    <a:moveTo>
                      <a:pt x="19" y="19"/>
                    </a:moveTo>
                    <a:lnTo>
                      <a:pt x="19" y="19"/>
                    </a:lnTo>
                    <a:lnTo>
                      <a:pt x="19" y="19"/>
                    </a:lnTo>
                    <a:cubicBezTo>
                      <a:pt x="0" y="19"/>
                      <a:pt x="0" y="19"/>
                      <a:pt x="0" y="19"/>
                    </a:cubicBezTo>
                    <a:cubicBezTo>
                      <a:pt x="0" y="0"/>
                      <a:pt x="0" y="0"/>
                      <a:pt x="0" y="0"/>
                    </a:cubicBezTo>
                    <a:lnTo>
                      <a:pt x="0" y="0"/>
                    </a:lnTo>
                    <a:lnTo>
                      <a:pt x="0" y="0"/>
                    </a:lnTo>
                    <a:lnTo>
                      <a:pt x="0" y="0"/>
                    </a:lnTo>
                    <a:lnTo>
                      <a:pt x="0" y="0"/>
                    </a:lnTo>
                    <a:lnTo>
                      <a:pt x="0" y="0"/>
                    </a:lnTo>
                    <a:lnTo>
                      <a:pt x="0" y="0"/>
                    </a:lnTo>
                    <a:cubicBezTo>
                      <a:pt x="0" y="19"/>
                      <a:pt x="0" y="19"/>
                      <a:pt x="0" y="19"/>
                    </a:cubicBezTo>
                    <a:lnTo>
                      <a:pt x="0" y="19"/>
                    </a:lnTo>
                    <a:lnTo>
                      <a:pt x="0" y="19"/>
                    </a:lnTo>
                    <a:lnTo>
                      <a:pt x="0" y="19"/>
                    </a:lnTo>
                    <a:cubicBezTo>
                      <a:pt x="19" y="19"/>
                      <a:pt x="19" y="19"/>
                      <a:pt x="19" y="1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107" name="Freeform 81"/>
              <p:cNvSpPr>
                <a:spLocks noChangeArrowheads="1"/>
              </p:cNvSpPr>
              <p:nvPr/>
            </p:nvSpPr>
            <p:spPr bwMode="auto">
              <a:xfrm>
                <a:off x="7810500" y="1885950"/>
                <a:ext cx="14288" cy="7938"/>
              </a:xfrm>
              <a:custGeom>
                <a:avLst/>
                <a:gdLst>
                  <a:gd name="T0" fmla="*/ 39 w 40"/>
                  <a:gd name="T1" fmla="*/ 0 h 20"/>
                  <a:gd name="T2" fmla="*/ 39 w 40"/>
                  <a:gd name="T3" fmla="*/ 0 h 20"/>
                  <a:gd name="T4" fmla="*/ 20 w 40"/>
                  <a:gd name="T5" fmla="*/ 0 h 20"/>
                  <a:gd name="T6" fmla="*/ 0 w 40"/>
                  <a:gd name="T7" fmla="*/ 0 h 20"/>
                  <a:gd name="T8" fmla="*/ 0 w 40"/>
                  <a:gd name="T9" fmla="*/ 0 h 20"/>
                  <a:gd name="T10" fmla="*/ 0 w 40"/>
                  <a:gd name="T11" fmla="*/ 0 h 20"/>
                  <a:gd name="T12" fmla="*/ 0 w 40"/>
                  <a:gd name="T13" fmla="*/ 0 h 20"/>
                  <a:gd name="T14" fmla="*/ 0 w 40"/>
                  <a:gd name="T15" fmla="*/ 0 h 20"/>
                  <a:gd name="T16" fmla="*/ 0 w 40"/>
                  <a:gd name="T17" fmla="*/ 0 h 20"/>
                  <a:gd name="T18" fmla="*/ 0 w 40"/>
                  <a:gd name="T19" fmla="*/ 0 h 20"/>
                  <a:gd name="T20" fmla="*/ 0 w 40"/>
                  <a:gd name="T21" fmla="*/ 0 h 20"/>
                  <a:gd name="T22" fmla="*/ 0 w 40"/>
                  <a:gd name="T23" fmla="*/ 0 h 20"/>
                  <a:gd name="T24" fmla="*/ 39 w 40"/>
                  <a:gd name="T25" fmla="*/ 19 h 20"/>
                  <a:gd name="T26" fmla="*/ 39 w 40"/>
                  <a:gd name="T27" fmla="*/ 19 h 20"/>
                  <a:gd name="T28" fmla="*/ 39 w 40"/>
                  <a:gd name="T2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0">
                    <a:moveTo>
                      <a:pt x="39" y="0"/>
                    </a:moveTo>
                    <a:lnTo>
                      <a:pt x="39" y="0"/>
                    </a:lnTo>
                    <a:lnTo>
                      <a:pt x="20" y="0"/>
                    </a:lnTo>
                    <a:cubicBezTo>
                      <a:pt x="20" y="0"/>
                      <a:pt x="20" y="0"/>
                      <a:pt x="0" y="0"/>
                    </a:cubicBezTo>
                    <a:lnTo>
                      <a:pt x="0" y="0"/>
                    </a:lnTo>
                    <a:lnTo>
                      <a:pt x="0" y="0"/>
                    </a:lnTo>
                    <a:lnTo>
                      <a:pt x="0" y="0"/>
                    </a:lnTo>
                    <a:lnTo>
                      <a:pt x="0" y="0"/>
                    </a:lnTo>
                    <a:lnTo>
                      <a:pt x="0" y="0"/>
                    </a:lnTo>
                    <a:lnTo>
                      <a:pt x="0" y="0"/>
                    </a:lnTo>
                    <a:lnTo>
                      <a:pt x="0" y="0"/>
                    </a:lnTo>
                    <a:lnTo>
                      <a:pt x="0" y="0"/>
                    </a:lnTo>
                    <a:cubicBezTo>
                      <a:pt x="0" y="0"/>
                      <a:pt x="20" y="19"/>
                      <a:pt x="39" y="19"/>
                    </a:cubicBezTo>
                    <a:lnTo>
                      <a:pt x="39" y="19"/>
                    </a:lnTo>
                    <a:cubicBezTo>
                      <a:pt x="39" y="0"/>
                      <a:pt x="39" y="0"/>
                      <a:pt x="3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108" name="Freeform 82"/>
              <p:cNvSpPr>
                <a:spLocks noChangeArrowheads="1"/>
              </p:cNvSpPr>
              <p:nvPr/>
            </p:nvSpPr>
            <p:spPr bwMode="auto">
              <a:xfrm>
                <a:off x="7656513" y="1851025"/>
                <a:ext cx="28575" cy="7938"/>
              </a:xfrm>
              <a:custGeom>
                <a:avLst/>
                <a:gdLst>
                  <a:gd name="T0" fmla="*/ 77 w 78"/>
                  <a:gd name="T1" fmla="*/ 19 h 20"/>
                  <a:gd name="T2" fmla="*/ 77 w 78"/>
                  <a:gd name="T3" fmla="*/ 19 h 20"/>
                  <a:gd name="T4" fmla="*/ 58 w 78"/>
                  <a:gd name="T5" fmla="*/ 19 h 20"/>
                  <a:gd name="T6" fmla="*/ 58 w 78"/>
                  <a:gd name="T7" fmla="*/ 0 h 20"/>
                  <a:gd name="T8" fmla="*/ 38 w 78"/>
                  <a:gd name="T9" fmla="*/ 0 h 20"/>
                  <a:gd name="T10" fmla="*/ 38 w 78"/>
                  <a:gd name="T11" fmla="*/ 0 h 20"/>
                  <a:gd name="T12" fmla="*/ 38 w 78"/>
                  <a:gd name="T13" fmla="*/ 0 h 20"/>
                  <a:gd name="T14" fmla="*/ 38 w 78"/>
                  <a:gd name="T15" fmla="*/ 0 h 20"/>
                  <a:gd name="T16" fmla="*/ 38 w 78"/>
                  <a:gd name="T17" fmla="*/ 0 h 20"/>
                  <a:gd name="T18" fmla="*/ 38 w 78"/>
                  <a:gd name="T19" fmla="*/ 0 h 20"/>
                  <a:gd name="T20" fmla="*/ 19 w 78"/>
                  <a:gd name="T21" fmla="*/ 0 h 20"/>
                  <a:gd name="T22" fmla="*/ 19 w 78"/>
                  <a:gd name="T23" fmla="*/ 0 h 20"/>
                  <a:gd name="T24" fmla="*/ 19 w 78"/>
                  <a:gd name="T25" fmla="*/ 0 h 20"/>
                  <a:gd name="T26" fmla="*/ 19 w 78"/>
                  <a:gd name="T27" fmla="*/ 0 h 20"/>
                  <a:gd name="T28" fmla="*/ 19 w 78"/>
                  <a:gd name="T29" fmla="*/ 0 h 20"/>
                  <a:gd name="T30" fmla="*/ 0 w 78"/>
                  <a:gd name="T31" fmla="*/ 0 h 20"/>
                  <a:gd name="T32" fmla="*/ 0 w 78"/>
                  <a:gd name="T33" fmla="*/ 0 h 20"/>
                  <a:gd name="T34" fmla="*/ 19 w 78"/>
                  <a:gd name="T35" fmla="*/ 19 h 20"/>
                  <a:gd name="T36" fmla="*/ 38 w 78"/>
                  <a:gd name="T37" fmla="*/ 19 h 20"/>
                  <a:gd name="T38" fmla="*/ 38 w 78"/>
                  <a:gd name="T39" fmla="*/ 19 h 20"/>
                  <a:gd name="T40" fmla="*/ 38 w 78"/>
                  <a:gd name="T41" fmla="*/ 19 h 20"/>
                  <a:gd name="T42" fmla="*/ 38 w 78"/>
                  <a:gd name="T43" fmla="*/ 19 h 20"/>
                  <a:gd name="T44" fmla="*/ 58 w 78"/>
                  <a:gd name="T45" fmla="*/ 19 h 20"/>
                  <a:gd name="T46" fmla="*/ 58 w 78"/>
                  <a:gd name="T47" fmla="*/ 19 h 20"/>
                  <a:gd name="T48" fmla="*/ 77 w 78"/>
                  <a:gd name="T49" fmla="*/ 19 h 20"/>
                  <a:gd name="T50" fmla="*/ 77 w 78"/>
                  <a:gd name="T51" fmla="*/ 19 h 20"/>
                  <a:gd name="T52" fmla="*/ 77 w 78"/>
                  <a:gd name="T53" fmla="*/ 19 h 20"/>
                  <a:gd name="T54" fmla="*/ 77 w 78"/>
                  <a:gd name="T55" fmla="*/ 19 h 20"/>
                  <a:gd name="T56" fmla="*/ 77 w 78"/>
                  <a:gd name="T57" fmla="*/ 19 h 20"/>
                  <a:gd name="T58" fmla="*/ 58 w 78"/>
                  <a:gd name="T59" fmla="*/ 19 h 20"/>
                  <a:gd name="T60" fmla="*/ 77 w 78"/>
                  <a:gd name="T61"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20">
                    <a:moveTo>
                      <a:pt x="77" y="19"/>
                    </a:moveTo>
                    <a:lnTo>
                      <a:pt x="77" y="19"/>
                    </a:lnTo>
                    <a:lnTo>
                      <a:pt x="58" y="19"/>
                    </a:lnTo>
                    <a:lnTo>
                      <a:pt x="58" y="0"/>
                    </a:lnTo>
                    <a:lnTo>
                      <a:pt x="38" y="0"/>
                    </a:lnTo>
                    <a:lnTo>
                      <a:pt x="38" y="0"/>
                    </a:lnTo>
                    <a:lnTo>
                      <a:pt x="38" y="0"/>
                    </a:lnTo>
                    <a:lnTo>
                      <a:pt x="38" y="0"/>
                    </a:lnTo>
                    <a:lnTo>
                      <a:pt x="38" y="0"/>
                    </a:lnTo>
                    <a:lnTo>
                      <a:pt x="38" y="0"/>
                    </a:lnTo>
                    <a:lnTo>
                      <a:pt x="19" y="0"/>
                    </a:lnTo>
                    <a:lnTo>
                      <a:pt x="19" y="0"/>
                    </a:lnTo>
                    <a:lnTo>
                      <a:pt x="19" y="0"/>
                    </a:lnTo>
                    <a:lnTo>
                      <a:pt x="19" y="0"/>
                    </a:lnTo>
                    <a:lnTo>
                      <a:pt x="19" y="0"/>
                    </a:lnTo>
                    <a:cubicBezTo>
                      <a:pt x="19" y="0"/>
                      <a:pt x="19" y="0"/>
                      <a:pt x="0" y="0"/>
                    </a:cubicBezTo>
                    <a:lnTo>
                      <a:pt x="0" y="0"/>
                    </a:lnTo>
                    <a:cubicBezTo>
                      <a:pt x="0" y="0"/>
                      <a:pt x="19" y="0"/>
                      <a:pt x="19" y="19"/>
                    </a:cubicBezTo>
                    <a:cubicBezTo>
                      <a:pt x="19" y="19"/>
                      <a:pt x="19" y="19"/>
                      <a:pt x="38" y="19"/>
                    </a:cubicBezTo>
                    <a:lnTo>
                      <a:pt x="38" y="19"/>
                    </a:lnTo>
                    <a:lnTo>
                      <a:pt x="38" y="19"/>
                    </a:lnTo>
                    <a:lnTo>
                      <a:pt x="38" y="19"/>
                    </a:lnTo>
                    <a:lnTo>
                      <a:pt x="58" y="19"/>
                    </a:lnTo>
                    <a:lnTo>
                      <a:pt x="58" y="19"/>
                    </a:lnTo>
                    <a:cubicBezTo>
                      <a:pt x="77" y="19"/>
                      <a:pt x="77" y="19"/>
                      <a:pt x="77" y="19"/>
                    </a:cubicBezTo>
                    <a:lnTo>
                      <a:pt x="77" y="19"/>
                    </a:lnTo>
                    <a:lnTo>
                      <a:pt x="77" y="19"/>
                    </a:lnTo>
                    <a:lnTo>
                      <a:pt x="77" y="19"/>
                    </a:lnTo>
                    <a:lnTo>
                      <a:pt x="77" y="19"/>
                    </a:lnTo>
                    <a:cubicBezTo>
                      <a:pt x="58" y="19"/>
                      <a:pt x="58" y="19"/>
                      <a:pt x="58" y="19"/>
                    </a:cubicBezTo>
                    <a:cubicBezTo>
                      <a:pt x="77" y="19"/>
                      <a:pt x="77" y="19"/>
                      <a:pt x="77" y="1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109" name="Freeform 83"/>
              <p:cNvSpPr>
                <a:spLocks noChangeArrowheads="1"/>
              </p:cNvSpPr>
              <p:nvPr/>
            </p:nvSpPr>
            <p:spPr bwMode="auto">
              <a:xfrm>
                <a:off x="7670800" y="1871663"/>
                <a:ext cx="14288" cy="7937"/>
              </a:xfrm>
              <a:custGeom>
                <a:avLst/>
                <a:gdLst>
                  <a:gd name="T0" fmla="*/ 39 w 40"/>
                  <a:gd name="T1" fmla="*/ 20 h 21"/>
                  <a:gd name="T2" fmla="*/ 39 w 40"/>
                  <a:gd name="T3" fmla="*/ 20 h 21"/>
                  <a:gd name="T4" fmla="*/ 20 w 40"/>
                  <a:gd name="T5" fmla="*/ 0 h 21"/>
                  <a:gd name="T6" fmla="*/ 20 w 40"/>
                  <a:gd name="T7" fmla="*/ 0 h 21"/>
                  <a:gd name="T8" fmla="*/ 20 w 40"/>
                  <a:gd name="T9" fmla="*/ 0 h 21"/>
                  <a:gd name="T10" fmla="*/ 0 w 40"/>
                  <a:gd name="T11" fmla="*/ 0 h 21"/>
                  <a:gd name="T12" fmla="*/ 0 w 40"/>
                  <a:gd name="T13" fmla="*/ 0 h 21"/>
                  <a:gd name="T14" fmla="*/ 0 w 40"/>
                  <a:gd name="T15" fmla="*/ 0 h 21"/>
                  <a:gd name="T16" fmla="*/ 0 w 40"/>
                  <a:gd name="T17" fmla="*/ 0 h 21"/>
                  <a:gd name="T18" fmla="*/ 0 w 40"/>
                  <a:gd name="T19" fmla="*/ 0 h 21"/>
                  <a:gd name="T20" fmla="*/ 0 w 40"/>
                  <a:gd name="T21" fmla="*/ 0 h 21"/>
                  <a:gd name="T22" fmla="*/ 0 w 40"/>
                  <a:gd name="T23" fmla="*/ 0 h 21"/>
                  <a:gd name="T24" fmla="*/ 0 w 40"/>
                  <a:gd name="T25" fmla="*/ 0 h 21"/>
                  <a:gd name="T26" fmla="*/ 0 w 40"/>
                  <a:gd name="T27" fmla="*/ 0 h 21"/>
                  <a:gd name="T28" fmla="*/ 0 w 40"/>
                  <a:gd name="T29" fmla="*/ 0 h 21"/>
                  <a:gd name="T30" fmla="*/ 20 w 40"/>
                  <a:gd name="T31" fmla="*/ 0 h 21"/>
                  <a:gd name="T32" fmla="*/ 20 w 40"/>
                  <a:gd name="T33" fmla="*/ 0 h 21"/>
                  <a:gd name="T34" fmla="*/ 20 w 40"/>
                  <a:gd name="T35" fmla="*/ 0 h 21"/>
                  <a:gd name="T36" fmla="*/ 20 w 40"/>
                  <a:gd name="T37" fmla="*/ 0 h 21"/>
                  <a:gd name="T38" fmla="*/ 20 w 40"/>
                  <a:gd name="T39" fmla="*/ 0 h 21"/>
                  <a:gd name="T40" fmla="*/ 20 w 40"/>
                  <a:gd name="T41" fmla="*/ 0 h 21"/>
                  <a:gd name="T42" fmla="*/ 39 w 40"/>
                  <a:gd name="T43"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21">
                    <a:moveTo>
                      <a:pt x="39" y="20"/>
                    </a:moveTo>
                    <a:lnTo>
                      <a:pt x="39" y="20"/>
                    </a:lnTo>
                    <a:cubicBezTo>
                      <a:pt x="39" y="0"/>
                      <a:pt x="39" y="0"/>
                      <a:pt x="20" y="0"/>
                    </a:cubicBezTo>
                    <a:lnTo>
                      <a:pt x="20" y="0"/>
                    </a:lnTo>
                    <a:lnTo>
                      <a:pt x="20" y="0"/>
                    </a:lnTo>
                    <a:cubicBezTo>
                      <a:pt x="0" y="0"/>
                      <a:pt x="0" y="0"/>
                      <a:pt x="0" y="0"/>
                    </a:cubicBezTo>
                    <a:lnTo>
                      <a:pt x="0" y="0"/>
                    </a:lnTo>
                    <a:lnTo>
                      <a:pt x="0" y="0"/>
                    </a:lnTo>
                    <a:lnTo>
                      <a:pt x="0" y="0"/>
                    </a:lnTo>
                    <a:lnTo>
                      <a:pt x="0" y="0"/>
                    </a:lnTo>
                    <a:lnTo>
                      <a:pt x="0" y="0"/>
                    </a:lnTo>
                    <a:lnTo>
                      <a:pt x="0" y="0"/>
                    </a:lnTo>
                    <a:lnTo>
                      <a:pt x="0" y="0"/>
                    </a:lnTo>
                    <a:lnTo>
                      <a:pt x="0" y="0"/>
                    </a:lnTo>
                    <a:lnTo>
                      <a:pt x="0" y="0"/>
                    </a:lnTo>
                    <a:cubicBezTo>
                      <a:pt x="20" y="0"/>
                      <a:pt x="20" y="0"/>
                      <a:pt x="20" y="0"/>
                    </a:cubicBezTo>
                    <a:lnTo>
                      <a:pt x="20" y="0"/>
                    </a:lnTo>
                    <a:lnTo>
                      <a:pt x="20" y="0"/>
                    </a:lnTo>
                    <a:lnTo>
                      <a:pt x="20" y="0"/>
                    </a:lnTo>
                    <a:lnTo>
                      <a:pt x="20" y="0"/>
                    </a:lnTo>
                    <a:lnTo>
                      <a:pt x="20" y="0"/>
                    </a:lnTo>
                    <a:cubicBezTo>
                      <a:pt x="39" y="0"/>
                      <a:pt x="39" y="20"/>
                      <a:pt x="39" y="2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110" name="Freeform 84"/>
              <p:cNvSpPr>
                <a:spLocks noChangeArrowheads="1"/>
              </p:cNvSpPr>
              <p:nvPr/>
            </p:nvSpPr>
            <p:spPr bwMode="auto">
              <a:xfrm>
                <a:off x="7656513" y="1863725"/>
                <a:ext cx="7937" cy="1588"/>
              </a:xfrm>
              <a:custGeom>
                <a:avLst/>
                <a:gdLst>
                  <a:gd name="T0" fmla="*/ 19 w 20"/>
                  <a:gd name="T1" fmla="*/ 0 h 1"/>
                  <a:gd name="T2" fmla="*/ 19 w 20"/>
                  <a:gd name="T3" fmla="*/ 0 h 1"/>
                  <a:gd name="T4" fmla="*/ 19 w 20"/>
                  <a:gd name="T5" fmla="*/ 0 h 1"/>
                  <a:gd name="T6" fmla="*/ 19 w 20"/>
                  <a:gd name="T7" fmla="*/ 0 h 1"/>
                  <a:gd name="T8" fmla="*/ 19 w 20"/>
                  <a:gd name="T9" fmla="*/ 0 h 1"/>
                  <a:gd name="T10" fmla="*/ 0 w 20"/>
                  <a:gd name="T11" fmla="*/ 0 h 1"/>
                  <a:gd name="T12" fmla="*/ 0 w 20"/>
                  <a:gd name="T13" fmla="*/ 0 h 1"/>
                  <a:gd name="T14" fmla="*/ 0 w 20"/>
                  <a:gd name="T15" fmla="*/ 0 h 1"/>
                  <a:gd name="T16" fmla="*/ 0 w 20"/>
                  <a:gd name="T17" fmla="*/ 0 h 1"/>
                  <a:gd name="T18" fmla="*/ 0 w 20"/>
                  <a:gd name="T19" fmla="*/ 0 h 1"/>
                  <a:gd name="T20" fmla="*/ 19 w 20"/>
                  <a:gd name="T2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1">
                    <a:moveTo>
                      <a:pt x="19" y="0"/>
                    </a:moveTo>
                    <a:lnTo>
                      <a:pt x="19" y="0"/>
                    </a:lnTo>
                    <a:lnTo>
                      <a:pt x="19" y="0"/>
                    </a:lnTo>
                    <a:lnTo>
                      <a:pt x="19" y="0"/>
                    </a:lnTo>
                    <a:lnTo>
                      <a:pt x="19" y="0"/>
                    </a:lnTo>
                    <a:cubicBezTo>
                      <a:pt x="0" y="0"/>
                      <a:pt x="0" y="0"/>
                      <a:pt x="0" y="0"/>
                    </a:cubicBezTo>
                    <a:lnTo>
                      <a:pt x="0" y="0"/>
                    </a:lnTo>
                    <a:lnTo>
                      <a:pt x="0" y="0"/>
                    </a:lnTo>
                    <a:lnTo>
                      <a:pt x="0" y="0"/>
                    </a:lnTo>
                    <a:lnTo>
                      <a:pt x="0" y="0"/>
                    </a:lnTo>
                    <a:cubicBezTo>
                      <a:pt x="19" y="0"/>
                      <a:pt x="19" y="0"/>
                      <a:pt x="1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111" name="Freeform 85"/>
              <p:cNvSpPr>
                <a:spLocks noChangeArrowheads="1"/>
              </p:cNvSpPr>
              <p:nvPr/>
            </p:nvSpPr>
            <p:spPr bwMode="auto">
              <a:xfrm>
                <a:off x="7621588" y="1843088"/>
                <a:ext cx="42862" cy="22225"/>
              </a:xfrm>
              <a:custGeom>
                <a:avLst/>
                <a:gdLst>
                  <a:gd name="T0" fmla="*/ 78 w 117"/>
                  <a:gd name="T1" fmla="*/ 20 h 60"/>
                  <a:gd name="T2" fmla="*/ 78 w 117"/>
                  <a:gd name="T3" fmla="*/ 20 h 60"/>
                  <a:gd name="T4" fmla="*/ 58 w 117"/>
                  <a:gd name="T5" fmla="*/ 20 h 60"/>
                  <a:gd name="T6" fmla="*/ 58 w 117"/>
                  <a:gd name="T7" fmla="*/ 20 h 60"/>
                  <a:gd name="T8" fmla="*/ 58 w 117"/>
                  <a:gd name="T9" fmla="*/ 20 h 60"/>
                  <a:gd name="T10" fmla="*/ 78 w 117"/>
                  <a:gd name="T11" fmla="*/ 39 h 60"/>
                  <a:gd name="T12" fmla="*/ 78 w 117"/>
                  <a:gd name="T13" fmla="*/ 39 h 60"/>
                  <a:gd name="T14" fmla="*/ 58 w 117"/>
                  <a:gd name="T15" fmla="*/ 20 h 60"/>
                  <a:gd name="T16" fmla="*/ 39 w 117"/>
                  <a:gd name="T17" fmla="*/ 20 h 60"/>
                  <a:gd name="T18" fmla="*/ 39 w 117"/>
                  <a:gd name="T19" fmla="*/ 20 h 60"/>
                  <a:gd name="T20" fmla="*/ 39 w 117"/>
                  <a:gd name="T21" fmla="*/ 20 h 60"/>
                  <a:gd name="T22" fmla="*/ 39 w 117"/>
                  <a:gd name="T23" fmla="*/ 20 h 60"/>
                  <a:gd name="T24" fmla="*/ 39 w 117"/>
                  <a:gd name="T25" fmla="*/ 20 h 60"/>
                  <a:gd name="T26" fmla="*/ 19 w 117"/>
                  <a:gd name="T27" fmla="*/ 20 h 60"/>
                  <a:gd name="T28" fmla="*/ 19 w 117"/>
                  <a:gd name="T29" fmla="*/ 0 h 60"/>
                  <a:gd name="T30" fmla="*/ 19 w 117"/>
                  <a:gd name="T31" fmla="*/ 0 h 60"/>
                  <a:gd name="T32" fmla="*/ 19 w 117"/>
                  <a:gd name="T33" fmla="*/ 20 h 60"/>
                  <a:gd name="T34" fmla="*/ 0 w 117"/>
                  <a:gd name="T35" fmla="*/ 20 h 60"/>
                  <a:gd name="T36" fmla="*/ 0 w 117"/>
                  <a:gd name="T37" fmla="*/ 20 h 60"/>
                  <a:gd name="T38" fmla="*/ 0 w 117"/>
                  <a:gd name="T39" fmla="*/ 20 h 60"/>
                  <a:gd name="T40" fmla="*/ 39 w 117"/>
                  <a:gd name="T41" fmla="*/ 39 h 60"/>
                  <a:gd name="T42" fmla="*/ 19 w 117"/>
                  <a:gd name="T43" fmla="*/ 39 h 60"/>
                  <a:gd name="T44" fmla="*/ 39 w 117"/>
                  <a:gd name="T45" fmla="*/ 39 h 60"/>
                  <a:gd name="T46" fmla="*/ 39 w 117"/>
                  <a:gd name="T47" fmla="*/ 39 h 60"/>
                  <a:gd name="T48" fmla="*/ 58 w 117"/>
                  <a:gd name="T49" fmla="*/ 39 h 60"/>
                  <a:gd name="T50" fmla="*/ 78 w 117"/>
                  <a:gd name="T51" fmla="*/ 59 h 60"/>
                  <a:gd name="T52" fmla="*/ 78 w 117"/>
                  <a:gd name="T53" fmla="*/ 59 h 60"/>
                  <a:gd name="T54" fmla="*/ 58 w 117"/>
                  <a:gd name="T55" fmla="*/ 39 h 60"/>
                  <a:gd name="T56" fmla="*/ 78 w 117"/>
                  <a:gd name="T57" fmla="*/ 39 h 60"/>
                  <a:gd name="T58" fmla="*/ 78 w 117"/>
                  <a:gd name="T59" fmla="*/ 39 h 60"/>
                  <a:gd name="T60" fmla="*/ 78 w 117"/>
                  <a:gd name="T61" fmla="*/ 39 h 60"/>
                  <a:gd name="T62" fmla="*/ 78 w 117"/>
                  <a:gd name="T63" fmla="*/ 39 h 60"/>
                  <a:gd name="T64" fmla="*/ 78 w 117"/>
                  <a:gd name="T65" fmla="*/ 39 h 60"/>
                  <a:gd name="T66" fmla="*/ 78 w 117"/>
                  <a:gd name="T67" fmla="*/ 39 h 60"/>
                  <a:gd name="T68" fmla="*/ 78 w 117"/>
                  <a:gd name="T69" fmla="*/ 39 h 60"/>
                  <a:gd name="T70" fmla="*/ 78 w 117"/>
                  <a:gd name="T71" fmla="*/ 39 h 60"/>
                  <a:gd name="T72" fmla="*/ 78 w 117"/>
                  <a:gd name="T73" fmla="*/ 39 h 60"/>
                  <a:gd name="T74" fmla="*/ 78 w 117"/>
                  <a:gd name="T75" fmla="*/ 39 h 60"/>
                  <a:gd name="T76" fmla="*/ 97 w 117"/>
                  <a:gd name="T77" fmla="*/ 39 h 60"/>
                  <a:gd name="T78" fmla="*/ 97 w 117"/>
                  <a:gd name="T79" fmla="*/ 39 h 60"/>
                  <a:gd name="T80" fmla="*/ 97 w 117"/>
                  <a:gd name="T81" fmla="*/ 39 h 60"/>
                  <a:gd name="T82" fmla="*/ 97 w 117"/>
                  <a:gd name="T83" fmla="*/ 39 h 60"/>
                  <a:gd name="T84" fmla="*/ 97 w 117"/>
                  <a:gd name="T85" fmla="*/ 39 h 60"/>
                  <a:gd name="T86" fmla="*/ 116 w 117"/>
                  <a:gd name="T87" fmla="*/ 39 h 60"/>
                  <a:gd name="T88" fmla="*/ 97 w 117"/>
                  <a:gd name="T89" fmla="*/ 20 h 60"/>
                  <a:gd name="T90" fmla="*/ 78 w 117"/>
                  <a:gd name="T91" fmla="*/ 2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7" h="60">
                    <a:moveTo>
                      <a:pt x="78" y="20"/>
                    </a:moveTo>
                    <a:lnTo>
                      <a:pt x="78" y="20"/>
                    </a:lnTo>
                    <a:cubicBezTo>
                      <a:pt x="78" y="20"/>
                      <a:pt x="78" y="20"/>
                      <a:pt x="58" y="20"/>
                    </a:cubicBezTo>
                    <a:lnTo>
                      <a:pt x="58" y="20"/>
                    </a:lnTo>
                    <a:lnTo>
                      <a:pt x="58" y="20"/>
                    </a:lnTo>
                    <a:cubicBezTo>
                      <a:pt x="58" y="20"/>
                      <a:pt x="78" y="20"/>
                      <a:pt x="78" y="39"/>
                    </a:cubicBezTo>
                    <a:lnTo>
                      <a:pt x="78" y="39"/>
                    </a:lnTo>
                    <a:cubicBezTo>
                      <a:pt x="78" y="20"/>
                      <a:pt x="58" y="20"/>
                      <a:pt x="58" y="20"/>
                    </a:cubicBezTo>
                    <a:cubicBezTo>
                      <a:pt x="58" y="20"/>
                      <a:pt x="58" y="20"/>
                      <a:pt x="39" y="20"/>
                    </a:cubicBezTo>
                    <a:lnTo>
                      <a:pt x="39" y="20"/>
                    </a:lnTo>
                    <a:lnTo>
                      <a:pt x="39" y="20"/>
                    </a:lnTo>
                    <a:lnTo>
                      <a:pt x="39" y="20"/>
                    </a:lnTo>
                    <a:lnTo>
                      <a:pt x="39" y="20"/>
                    </a:lnTo>
                    <a:lnTo>
                      <a:pt x="19" y="20"/>
                    </a:lnTo>
                    <a:cubicBezTo>
                      <a:pt x="19" y="20"/>
                      <a:pt x="19" y="20"/>
                      <a:pt x="19" y="0"/>
                    </a:cubicBezTo>
                    <a:lnTo>
                      <a:pt x="19" y="0"/>
                    </a:lnTo>
                    <a:cubicBezTo>
                      <a:pt x="19" y="20"/>
                      <a:pt x="19" y="20"/>
                      <a:pt x="19" y="20"/>
                    </a:cubicBezTo>
                    <a:cubicBezTo>
                      <a:pt x="0" y="20"/>
                      <a:pt x="0" y="20"/>
                      <a:pt x="0" y="20"/>
                    </a:cubicBezTo>
                    <a:lnTo>
                      <a:pt x="0" y="20"/>
                    </a:lnTo>
                    <a:lnTo>
                      <a:pt x="0" y="20"/>
                    </a:lnTo>
                    <a:cubicBezTo>
                      <a:pt x="0" y="20"/>
                      <a:pt x="0" y="20"/>
                      <a:pt x="39" y="39"/>
                    </a:cubicBezTo>
                    <a:cubicBezTo>
                      <a:pt x="19" y="39"/>
                      <a:pt x="19" y="39"/>
                      <a:pt x="19" y="39"/>
                    </a:cubicBezTo>
                    <a:cubicBezTo>
                      <a:pt x="39" y="39"/>
                      <a:pt x="39" y="39"/>
                      <a:pt x="39" y="39"/>
                    </a:cubicBezTo>
                    <a:lnTo>
                      <a:pt x="39" y="39"/>
                    </a:lnTo>
                    <a:lnTo>
                      <a:pt x="58" y="39"/>
                    </a:lnTo>
                    <a:cubicBezTo>
                      <a:pt x="58" y="39"/>
                      <a:pt x="58" y="59"/>
                      <a:pt x="78" y="59"/>
                    </a:cubicBezTo>
                    <a:lnTo>
                      <a:pt x="78" y="59"/>
                    </a:lnTo>
                    <a:cubicBezTo>
                      <a:pt x="78" y="39"/>
                      <a:pt x="78" y="39"/>
                      <a:pt x="58" y="39"/>
                    </a:cubicBezTo>
                    <a:cubicBezTo>
                      <a:pt x="78" y="39"/>
                      <a:pt x="78" y="39"/>
                      <a:pt x="78" y="39"/>
                    </a:cubicBezTo>
                    <a:lnTo>
                      <a:pt x="78" y="39"/>
                    </a:lnTo>
                    <a:lnTo>
                      <a:pt x="78" y="39"/>
                    </a:lnTo>
                    <a:lnTo>
                      <a:pt x="78" y="39"/>
                    </a:lnTo>
                    <a:lnTo>
                      <a:pt x="78" y="39"/>
                    </a:lnTo>
                    <a:lnTo>
                      <a:pt x="78" y="39"/>
                    </a:lnTo>
                    <a:lnTo>
                      <a:pt x="78" y="39"/>
                    </a:lnTo>
                    <a:lnTo>
                      <a:pt x="78" y="39"/>
                    </a:lnTo>
                    <a:lnTo>
                      <a:pt x="78" y="39"/>
                    </a:lnTo>
                    <a:lnTo>
                      <a:pt x="78" y="39"/>
                    </a:lnTo>
                    <a:lnTo>
                      <a:pt x="97" y="39"/>
                    </a:lnTo>
                    <a:lnTo>
                      <a:pt x="97" y="39"/>
                    </a:lnTo>
                    <a:lnTo>
                      <a:pt x="97" y="39"/>
                    </a:lnTo>
                    <a:lnTo>
                      <a:pt x="97" y="39"/>
                    </a:lnTo>
                    <a:lnTo>
                      <a:pt x="97" y="39"/>
                    </a:lnTo>
                    <a:lnTo>
                      <a:pt x="116" y="39"/>
                    </a:lnTo>
                    <a:cubicBezTo>
                      <a:pt x="97" y="20"/>
                      <a:pt x="97" y="20"/>
                      <a:pt x="97" y="20"/>
                    </a:cubicBezTo>
                    <a:cubicBezTo>
                      <a:pt x="97" y="20"/>
                      <a:pt x="97" y="20"/>
                      <a:pt x="78" y="2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112" name="Freeform 86"/>
              <p:cNvSpPr>
                <a:spLocks noChangeArrowheads="1"/>
              </p:cNvSpPr>
              <p:nvPr/>
            </p:nvSpPr>
            <p:spPr bwMode="auto">
              <a:xfrm>
                <a:off x="7615238" y="1851025"/>
                <a:ext cx="14287" cy="7938"/>
              </a:xfrm>
              <a:custGeom>
                <a:avLst/>
                <a:gdLst>
                  <a:gd name="T0" fmla="*/ 20 w 40"/>
                  <a:gd name="T1" fmla="*/ 0 h 20"/>
                  <a:gd name="T2" fmla="*/ 20 w 40"/>
                  <a:gd name="T3" fmla="*/ 0 h 20"/>
                  <a:gd name="T4" fmla="*/ 20 w 40"/>
                  <a:gd name="T5" fmla="*/ 0 h 20"/>
                  <a:gd name="T6" fmla="*/ 20 w 40"/>
                  <a:gd name="T7" fmla="*/ 0 h 20"/>
                  <a:gd name="T8" fmla="*/ 0 w 40"/>
                  <a:gd name="T9" fmla="*/ 0 h 20"/>
                  <a:gd name="T10" fmla="*/ 0 w 40"/>
                  <a:gd name="T11" fmla="*/ 0 h 20"/>
                  <a:gd name="T12" fmla="*/ 0 w 40"/>
                  <a:gd name="T13" fmla="*/ 0 h 20"/>
                  <a:gd name="T14" fmla="*/ 20 w 40"/>
                  <a:gd name="T15" fmla="*/ 0 h 20"/>
                  <a:gd name="T16" fmla="*/ 20 w 40"/>
                  <a:gd name="T17" fmla="*/ 19 h 20"/>
                  <a:gd name="T18" fmla="*/ 39 w 40"/>
                  <a:gd name="T19" fmla="*/ 19 h 20"/>
                  <a:gd name="T20" fmla="*/ 20 w 40"/>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20">
                    <a:moveTo>
                      <a:pt x="20" y="0"/>
                    </a:moveTo>
                    <a:lnTo>
                      <a:pt x="20" y="0"/>
                    </a:lnTo>
                    <a:lnTo>
                      <a:pt x="20" y="0"/>
                    </a:lnTo>
                    <a:lnTo>
                      <a:pt x="20" y="0"/>
                    </a:lnTo>
                    <a:cubicBezTo>
                      <a:pt x="0" y="0"/>
                      <a:pt x="0" y="0"/>
                      <a:pt x="0" y="0"/>
                    </a:cubicBezTo>
                    <a:lnTo>
                      <a:pt x="0" y="0"/>
                    </a:lnTo>
                    <a:lnTo>
                      <a:pt x="0" y="0"/>
                    </a:lnTo>
                    <a:lnTo>
                      <a:pt x="20" y="0"/>
                    </a:lnTo>
                    <a:cubicBezTo>
                      <a:pt x="20" y="19"/>
                      <a:pt x="20" y="19"/>
                      <a:pt x="20" y="19"/>
                    </a:cubicBezTo>
                    <a:cubicBezTo>
                      <a:pt x="39" y="19"/>
                      <a:pt x="39" y="19"/>
                      <a:pt x="39" y="19"/>
                    </a:cubicBezTo>
                    <a:cubicBezTo>
                      <a:pt x="20" y="0"/>
                      <a:pt x="20" y="0"/>
                      <a:pt x="2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113" name="Freeform 87"/>
              <p:cNvSpPr>
                <a:spLocks noChangeArrowheads="1"/>
              </p:cNvSpPr>
              <p:nvPr/>
            </p:nvSpPr>
            <p:spPr bwMode="auto">
              <a:xfrm>
                <a:off x="7635875" y="1863725"/>
                <a:ext cx="14288" cy="7938"/>
              </a:xfrm>
              <a:custGeom>
                <a:avLst/>
                <a:gdLst>
                  <a:gd name="T0" fmla="*/ 39 w 40"/>
                  <a:gd name="T1" fmla="*/ 19 h 20"/>
                  <a:gd name="T2" fmla="*/ 39 w 40"/>
                  <a:gd name="T3" fmla="*/ 19 h 20"/>
                  <a:gd name="T4" fmla="*/ 39 w 40"/>
                  <a:gd name="T5" fmla="*/ 19 h 20"/>
                  <a:gd name="T6" fmla="*/ 39 w 40"/>
                  <a:gd name="T7" fmla="*/ 19 h 20"/>
                  <a:gd name="T8" fmla="*/ 39 w 40"/>
                  <a:gd name="T9" fmla="*/ 19 h 20"/>
                  <a:gd name="T10" fmla="*/ 19 w 40"/>
                  <a:gd name="T11" fmla="*/ 0 h 20"/>
                  <a:gd name="T12" fmla="*/ 19 w 40"/>
                  <a:gd name="T13" fmla="*/ 0 h 20"/>
                  <a:gd name="T14" fmla="*/ 19 w 40"/>
                  <a:gd name="T15" fmla="*/ 0 h 20"/>
                  <a:gd name="T16" fmla="*/ 0 w 40"/>
                  <a:gd name="T17" fmla="*/ 0 h 20"/>
                  <a:gd name="T18" fmla="*/ 19 w 40"/>
                  <a:gd name="T19" fmla="*/ 19 h 20"/>
                  <a:gd name="T20" fmla="*/ 39 w 40"/>
                  <a:gd name="T21"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20">
                    <a:moveTo>
                      <a:pt x="39" y="19"/>
                    </a:moveTo>
                    <a:lnTo>
                      <a:pt x="39" y="19"/>
                    </a:lnTo>
                    <a:lnTo>
                      <a:pt x="39" y="19"/>
                    </a:lnTo>
                    <a:lnTo>
                      <a:pt x="39" y="19"/>
                    </a:lnTo>
                    <a:lnTo>
                      <a:pt x="39" y="19"/>
                    </a:lnTo>
                    <a:cubicBezTo>
                      <a:pt x="39" y="19"/>
                      <a:pt x="39" y="19"/>
                      <a:pt x="19" y="0"/>
                    </a:cubicBezTo>
                    <a:lnTo>
                      <a:pt x="19" y="0"/>
                    </a:lnTo>
                    <a:lnTo>
                      <a:pt x="19" y="0"/>
                    </a:lnTo>
                    <a:cubicBezTo>
                      <a:pt x="0" y="0"/>
                      <a:pt x="0" y="0"/>
                      <a:pt x="0" y="0"/>
                    </a:cubicBezTo>
                    <a:cubicBezTo>
                      <a:pt x="19" y="0"/>
                      <a:pt x="19" y="0"/>
                      <a:pt x="19" y="19"/>
                    </a:cubicBezTo>
                    <a:cubicBezTo>
                      <a:pt x="39" y="19"/>
                      <a:pt x="39" y="19"/>
                      <a:pt x="39" y="1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114" name="Freeform 88"/>
              <p:cNvSpPr>
                <a:spLocks noChangeArrowheads="1"/>
              </p:cNvSpPr>
              <p:nvPr/>
            </p:nvSpPr>
            <p:spPr bwMode="auto">
              <a:xfrm>
                <a:off x="7496175" y="1828800"/>
                <a:ext cx="7938" cy="1588"/>
              </a:xfrm>
              <a:custGeom>
                <a:avLst/>
                <a:gdLst>
                  <a:gd name="T0" fmla="*/ 19 w 20"/>
                  <a:gd name="T1" fmla="*/ 0 h 1"/>
                  <a:gd name="T2" fmla="*/ 19 w 20"/>
                  <a:gd name="T3" fmla="*/ 0 h 1"/>
                  <a:gd name="T4" fmla="*/ 19 w 20"/>
                  <a:gd name="T5" fmla="*/ 0 h 1"/>
                  <a:gd name="T6" fmla="*/ 0 w 20"/>
                  <a:gd name="T7" fmla="*/ 0 h 1"/>
                  <a:gd name="T8" fmla="*/ 0 w 20"/>
                  <a:gd name="T9" fmla="*/ 0 h 1"/>
                  <a:gd name="T10" fmla="*/ 0 w 20"/>
                  <a:gd name="T11" fmla="*/ 0 h 1"/>
                  <a:gd name="T12" fmla="*/ 0 w 20"/>
                  <a:gd name="T13" fmla="*/ 0 h 1"/>
                  <a:gd name="T14" fmla="*/ 0 w 20"/>
                  <a:gd name="T15" fmla="*/ 0 h 1"/>
                  <a:gd name="T16" fmla="*/ 0 w 20"/>
                  <a:gd name="T17" fmla="*/ 0 h 1"/>
                  <a:gd name="T18" fmla="*/ 0 w 20"/>
                  <a:gd name="T19" fmla="*/ 0 h 1"/>
                  <a:gd name="T20" fmla="*/ 0 w 20"/>
                  <a:gd name="T21" fmla="*/ 0 h 1"/>
                  <a:gd name="T22" fmla="*/ 0 w 20"/>
                  <a:gd name="T23" fmla="*/ 0 h 1"/>
                  <a:gd name="T24" fmla="*/ 0 w 20"/>
                  <a:gd name="T25" fmla="*/ 0 h 1"/>
                  <a:gd name="T26" fmla="*/ 0 w 20"/>
                  <a:gd name="T27" fmla="*/ 0 h 1"/>
                  <a:gd name="T28" fmla="*/ 0 w 20"/>
                  <a:gd name="T29" fmla="*/ 0 h 1"/>
                  <a:gd name="T30" fmla="*/ 0 w 20"/>
                  <a:gd name="T31" fmla="*/ 0 h 1"/>
                  <a:gd name="T32" fmla="*/ 19 w 20"/>
                  <a:gd name="T33"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1">
                    <a:moveTo>
                      <a:pt x="19" y="0"/>
                    </a:moveTo>
                    <a:lnTo>
                      <a:pt x="19" y="0"/>
                    </a:lnTo>
                    <a:lnTo>
                      <a:pt x="19" y="0"/>
                    </a:lnTo>
                    <a:cubicBezTo>
                      <a:pt x="0" y="0"/>
                      <a:pt x="0" y="0"/>
                      <a:pt x="0" y="0"/>
                    </a:cubicBezTo>
                    <a:lnTo>
                      <a:pt x="0" y="0"/>
                    </a:lnTo>
                    <a:lnTo>
                      <a:pt x="0" y="0"/>
                    </a:lnTo>
                    <a:lnTo>
                      <a:pt x="0" y="0"/>
                    </a:lnTo>
                    <a:lnTo>
                      <a:pt x="0" y="0"/>
                    </a:lnTo>
                    <a:lnTo>
                      <a:pt x="0" y="0"/>
                    </a:lnTo>
                    <a:lnTo>
                      <a:pt x="0" y="0"/>
                    </a:lnTo>
                    <a:lnTo>
                      <a:pt x="0" y="0"/>
                    </a:lnTo>
                    <a:lnTo>
                      <a:pt x="0" y="0"/>
                    </a:lnTo>
                    <a:lnTo>
                      <a:pt x="0" y="0"/>
                    </a:lnTo>
                    <a:lnTo>
                      <a:pt x="0" y="0"/>
                    </a:lnTo>
                    <a:lnTo>
                      <a:pt x="0" y="0"/>
                    </a:lnTo>
                    <a:lnTo>
                      <a:pt x="0" y="0"/>
                    </a:lnTo>
                    <a:cubicBezTo>
                      <a:pt x="19" y="0"/>
                      <a:pt x="19" y="0"/>
                      <a:pt x="1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115" name="Freeform 89"/>
              <p:cNvSpPr>
                <a:spLocks noChangeArrowheads="1"/>
              </p:cNvSpPr>
              <p:nvPr/>
            </p:nvSpPr>
            <p:spPr bwMode="auto">
              <a:xfrm>
                <a:off x="7461250" y="1836738"/>
                <a:ext cx="7938" cy="7937"/>
              </a:xfrm>
              <a:custGeom>
                <a:avLst/>
                <a:gdLst>
                  <a:gd name="T0" fmla="*/ 19 w 20"/>
                  <a:gd name="T1" fmla="*/ 19 h 20"/>
                  <a:gd name="T2" fmla="*/ 19 w 20"/>
                  <a:gd name="T3" fmla="*/ 19 h 20"/>
                  <a:gd name="T4" fmla="*/ 19 w 20"/>
                  <a:gd name="T5" fmla="*/ 19 h 20"/>
                  <a:gd name="T6" fmla="*/ 19 w 20"/>
                  <a:gd name="T7" fmla="*/ 19 h 20"/>
                  <a:gd name="T8" fmla="*/ 19 w 20"/>
                  <a:gd name="T9" fmla="*/ 0 h 20"/>
                  <a:gd name="T10" fmla="*/ 19 w 20"/>
                  <a:gd name="T11" fmla="*/ 0 h 20"/>
                  <a:gd name="T12" fmla="*/ 0 w 20"/>
                  <a:gd name="T13" fmla="*/ 0 h 20"/>
                  <a:gd name="T14" fmla="*/ 0 w 20"/>
                  <a:gd name="T15" fmla="*/ 0 h 20"/>
                  <a:gd name="T16" fmla="*/ 0 w 20"/>
                  <a:gd name="T17" fmla="*/ 0 h 20"/>
                  <a:gd name="T18" fmla="*/ 0 w 20"/>
                  <a:gd name="T19" fmla="*/ 19 h 20"/>
                  <a:gd name="T20" fmla="*/ 0 w 20"/>
                  <a:gd name="T21" fmla="*/ 19 h 20"/>
                  <a:gd name="T22" fmla="*/ 0 w 20"/>
                  <a:gd name="T23" fmla="*/ 19 h 20"/>
                  <a:gd name="T24" fmla="*/ 0 w 20"/>
                  <a:gd name="T25" fmla="*/ 19 h 20"/>
                  <a:gd name="T26" fmla="*/ 0 w 20"/>
                  <a:gd name="T27" fmla="*/ 19 h 20"/>
                  <a:gd name="T28" fmla="*/ 19 w 20"/>
                  <a:gd name="T29"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0">
                    <a:moveTo>
                      <a:pt x="19" y="19"/>
                    </a:moveTo>
                    <a:lnTo>
                      <a:pt x="19" y="19"/>
                    </a:lnTo>
                    <a:lnTo>
                      <a:pt x="19" y="19"/>
                    </a:lnTo>
                    <a:lnTo>
                      <a:pt x="19" y="19"/>
                    </a:lnTo>
                    <a:cubicBezTo>
                      <a:pt x="19" y="0"/>
                      <a:pt x="19" y="0"/>
                      <a:pt x="19" y="0"/>
                    </a:cubicBezTo>
                    <a:lnTo>
                      <a:pt x="19" y="0"/>
                    </a:lnTo>
                    <a:cubicBezTo>
                      <a:pt x="0" y="0"/>
                      <a:pt x="0" y="0"/>
                      <a:pt x="0" y="0"/>
                    </a:cubicBezTo>
                    <a:lnTo>
                      <a:pt x="0" y="0"/>
                    </a:lnTo>
                    <a:lnTo>
                      <a:pt x="0" y="0"/>
                    </a:lnTo>
                    <a:lnTo>
                      <a:pt x="0" y="19"/>
                    </a:lnTo>
                    <a:lnTo>
                      <a:pt x="0" y="19"/>
                    </a:lnTo>
                    <a:lnTo>
                      <a:pt x="0" y="19"/>
                    </a:lnTo>
                    <a:lnTo>
                      <a:pt x="0" y="19"/>
                    </a:lnTo>
                    <a:lnTo>
                      <a:pt x="0" y="19"/>
                    </a:lnTo>
                    <a:cubicBezTo>
                      <a:pt x="19" y="19"/>
                      <a:pt x="19" y="19"/>
                      <a:pt x="19" y="1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116" name="Freeform 90"/>
              <p:cNvSpPr>
                <a:spLocks noChangeArrowheads="1"/>
              </p:cNvSpPr>
              <p:nvPr/>
            </p:nvSpPr>
            <p:spPr bwMode="auto">
              <a:xfrm>
                <a:off x="7475538" y="1822450"/>
                <a:ext cx="14287" cy="14288"/>
              </a:xfrm>
              <a:custGeom>
                <a:avLst/>
                <a:gdLst>
                  <a:gd name="T0" fmla="*/ 40 w 41"/>
                  <a:gd name="T1" fmla="*/ 19 h 39"/>
                  <a:gd name="T2" fmla="*/ 40 w 41"/>
                  <a:gd name="T3" fmla="*/ 19 h 39"/>
                  <a:gd name="T4" fmla="*/ 40 w 41"/>
                  <a:gd name="T5" fmla="*/ 19 h 39"/>
                  <a:gd name="T6" fmla="*/ 40 w 41"/>
                  <a:gd name="T7" fmla="*/ 0 h 39"/>
                  <a:gd name="T8" fmla="*/ 40 w 41"/>
                  <a:gd name="T9" fmla="*/ 0 h 39"/>
                  <a:gd name="T10" fmla="*/ 20 w 41"/>
                  <a:gd name="T11" fmla="*/ 0 h 39"/>
                  <a:gd name="T12" fmla="*/ 20 w 41"/>
                  <a:gd name="T13" fmla="*/ 0 h 39"/>
                  <a:gd name="T14" fmla="*/ 20 w 41"/>
                  <a:gd name="T15" fmla="*/ 0 h 39"/>
                  <a:gd name="T16" fmla="*/ 20 w 41"/>
                  <a:gd name="T17" fmla="*/ 0 h 39"/>
                  <a:gd name="T18" fmla="*/ 20 w 41"/>
                  <a:gd name="T19" fmla="*/ 0 h 39"/>
                  <a:gd name="T20" fmla="*/ 20 w 41"/>
                  <a:gd name="T21" fmla="*/ 0 h 39"/>
                  <a:gd name="T22" fmla="*/ 20 w 41"/>
                  <a:gd name="T23" fmla="*/ 0 h 39"/>
                  <a:gd name="T24" fmla="*/ 20 w 41"/>
                  <a:gd name="T25" fmla="*/ 0 h 39"/>
                  <a:gd name="T26" fmla="*/ 0 w 41"/>
                  <a:gd name="T27" fmla="*/ 0 h 39"/>
                  <a:gd name="T28" fmla="*/ 0 w 41"/>
                  <a:gd name="T29" fmla="*/ 0 h 39"/>
                  <a:gd name="T30" fmla="*/ 0 w 41"/>
                  <a:gd name="T31" fmla="*/ 0 h 39"/>
                  <a:gd name="T32" fmla="*/ 0 w 41"/>
                  <a:gd name="T33" fmla="*/ 0 h 39"/>
                  <a:gd name="T34" fmla="*/ 0 w 41"/>
                  <a:gd name="T35" fmla="*/ 0 h 39"/>
                  <a:gd name="T36" fmla="*/ 0 w 41"/>
                  <a:gd name="T37" fmla="*/ 0 h 39"/>
                  <a:gd name="T38" fmla="*/ 0 w 41"/>
                  <a:gd name="T39" fmla="*/ 0 h 39"/>
                  <a:gd name="T40" fmla="*/ 0 w 41"/>
                  <a:gd name="T41" fmla="*/ 0 h 39"/>
                  <a:gd name="T42" fmla="*/ 0 w 41"/>
                  <a:gd name="T43" fmla="*/ 0 h 39"/>
                  <a:gd name="T44" fmla="*/ 0 w 41"/>
                  <a:gd name="T45" fmla="*/ 0 h 39"/>
                  <a:gd name="T46" fmla="*/ 0 w 41"/>
                  <a:gd name="T47" fmla="*/ 19 h 39"/>
                  <a:gd name="T48" fmla="*/ 0 w 41"/>
                  <a:gd name="T49" fmla="*/ 19 h 39"/>
                  <a:gd name="T50" fmla="*/ 0 w 41"/>
                  <a:gd name="T51" fmla="*/ 19 h 39"/>
                  <a:gd name="T52" fmla="*/ 0 w 41"/>
                  <a:gd name="T53" fmla="*/ 19 h 39"/>
                  <a:gd name="T54" fmla="*/ 0 w 41"/>
                  <a:gd name="T55" fmla="*/ 38 h 39"/>
                  <a:gd name="T56" fmla="*/ 0 w 41"/>
                  <a:gd name="T57" fmla="*/ 19 h 39"/>
                  <a:gd name="T58" fmla="*/ 0 w 41"/>
                  <a:gd name="T59" fmla="*/ 19 h 39"/>
                  <a:gd name="T60" fmla="*/ 20 w 41"/>
                  <a:gd name="T61" fmla="*/ 19 h 39"/>
                  <a:gd name="T62" fmla="*/ 20 w 41"/>
                  <a:gd name="T63" fmla="*/ 19 h 39"/>
                  <a:gd name="T64" fmla="*/ 20 w 41"/>
                  <a:gd name="T65" fmla="*/ 19 h 39"/>
                  <a:gd name="T66" fmla="*/ 20 w 41"/>
                  <a:gd name="T67" fmla="*/ 19 h 39"/>
                  <a:gd name="T68" fmla="*/ 20 w 41"/>
                  <a:gd name="T69" fmla="*/ 19 h 39"/>
                  <a:gd name="T70" fmla="*/ 40 w 41"/>
                  <a:gd name="T71"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 h="39">
                    <a:moveTo>
                      <a:pt x="40" y="19"/>
                    </a:moveTo>
                    <a:lnTo>
                      <a:pt x="40" y="19"/>
                    </a:lnTo>
                    <a:lnTo>
                      <a:pt x="40" y="19"/>
                    </a:lnTo>
                    <a:cubicBezTo>
                      <a:pt x="40" y="0"/>
                      <a:pt x="40" y="0"/>
                      <a:pt x="40" y="0"/>
                    </a:cubicBezTo>
                    <a:lnTo>
                      <a:pt x="40" y="0"/>
                    </a:lnTo>
                    <a:cubicBezTo>
                      <a:pt x="20" y="0"/>
                      <a:pt x="20" y="0"/>
                      <a:pt x="20" y="0"/>
                    </a:cubicBezTo>
                    <a:lnTo>
                      <a:pt x="20" y="0"/>
                    </a:lnTo>
                    <a:lnTo>
                      <a:pt x="20" y="0"/>
                    </a:lnTo>
                    <a:lnTo>
                      <a:pt x="20" y="0"/>
                    </a:lnTo>
                    <a:lnTo>
                      <a:pt x="20" y="0"/>
                    </a:lnTo>
                    <a:lnTo>
                      <a:pt x="20" y="0"/>
                    </a:lnTo>
                    <a:lnTo>
                      <a:pt x="20" y="0"/>
                    </a:lnTo>
                    <a:lnTo>
                      <a:pt x="20" y="0"/>
                    </a:lnTo>
                    <a:cubicBezTo>
                      <a:pt x="0" y="0"/>
                      <a:pt x="0" y="0"/>
                      <a:pt x="0" y="0"/>
                    </a:cubicBezTo>
                    <a:lnTo>
                      <a:pt x="0" y="0"/>
                    </a:lnTo>
                    <a:lnTo>
                      <a:pt x="0" y="0"/>
                    </a:lnTo>
                    <a:lnTo>
                      <a:pt x="0" y="0"/>
                    </a:lnTo>
                    <a:lnTo>
                      <a:pt x="0" y="0"/>
                    </a:lnTo>
                    <a:lnTo>
                      <a:pt x="0" y="0"/>
                    </a:lnTo>
                    <a:lnTo>
                      <a:pt x="0" y="0"/>
                    </a:lnTo>
                    <a:lnTo>
                      <a:pt x="0" y="0"/>
                    </a:lnTo>
                    <a:lnTo>
                      <a:pt x="0" y="0"/>
                    </a:lnTo>
                    <a:lnTo>
                      <a:pt x="0" y="0"/>
                    </a:lnTo>
                    <a:cubicBezTo>
                      <a:pt x="0" y="19"/>
                      <a:pt x="0" y="19"/>
                      <a:pt x="0" y="19"/>
                    </a:cubicBezTo>
                    <a:lnTo>
                      <a:pt x="0" y="19"/>
                    </a:lnTo>
                    <a:lnTo>
                      <a:pt x="0" y="19"/>
                    </a:lnTo>
                    <a:lnTo>
                      <a:pt x="0" y="19"/>
                    </a:lnTo>
                    <a:cubicBezTo>
                      <a:pt x="0" y="38"/>
                      <a:pt x="0" y="38"/>
                      <a:pt x="0" y="38"/>
                    </a:cubicBezTo>
                    <a:cubicBezTo>
                      <a:pt x="0" y="19"/>
                      <a:pt x="0" y="19"/>
                      <a:pt x="0" y="19"/>
                    </a:cubicBezTo>
                    <a:lnTo>
                      <a:pt x="0" y="19"/>
                    </a:lnTo>
                    <a:cubicBezTo>
                      <a:pt x="20" y="19"/>
                      <a:pt x="20" y="19"/>
                      <a:pt x="20" y="19"/>
                    </a:cubicBezTo>
                    <a:lnTo>
                      <a:pt x="20" y="19"/>
                    </a:lnTo>
                    <a:lnTo>
                      <a:pt x="20" y="19"/>
                    </a:lnTo>
                    <a:lnTo>
                      <a:pt x="20" y="19"/>
                    </a:lnTo>
                    <a:lnTo>
                      <a:pt x="20" y="19"/>
                    </a:lnTo>
                    <a:cubicBezTo>
                      <a:pt x="40" y="19"/>
                      <a:pt x="40" y="19"/>
                      <a:pt x="40" y="1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117" name="Freeform 91"/>
              <p:cNvSpPr>
                <a:spLocks noChangeArrowheads="1"/>
              </p:cNvSpPr>
              <p:nvPr/>
            </p:nvSpPr>
            <p:spPr bwMode="auto">
              <a:xfrm>
                <a:off x="7454900" y="1816100"/>
                <a:ext cx="20638" cy="7938"/>
              </a:xfrm>
              <a:custGeom>
                <a:avLst/>
                <a:gdLst>
                  <a:gd name="T0" fmla="*/ 38 w 58"/>
                  <a:gd name="T1" fmla="*/ 0 h 21"/>
                  <a:gd name="T2" fmla="*/ 38 w 58"/>
                  <a:gd name="T3" fmla="*/ 0 h 21"/>
                  <a:gd name="T4" fmla="*/ 38 w 58"/>
                  <a:gd name="T5" fmla="*/ 0 h 21"/>
                  <a:gd name="T6" fmla="*/ 38 w 58"/>
                  <a:gd name="T7" fmla="*/ 0 h 21"/>
                  <a:gd name="T8" fmla="*/ 38 w 58"/>
                  <a:gd name="T9" fmla="*/ 0 h 21"/>
                  <a:gd name="T10" fmla="*/ 19 w 58"/>
                  <a:gd name="T11" fmla="*/ 0 h 21"/>
                  <a:gd name="T12" fmla="*/ 19 w 58"/>
                  <a:gd name="T13" fmla="*/ 0 h 21"/>
                  <a:gd name="T14" fmla="*/ 19 w 58"/>
                  <a:gd name="T15" fmla="*/ 0 h 21"/>
                  <a:gd name="T16" fmla="*/ 19 w 58"/>
                  <a:gd name="T17" fmla="*/ 0 h 21"/>
                  <a:gd name="T18" fmla="*/ 19 w 58"/>
                  <a:gd name="T19" fmla="*/ 0 h 21"/>
                  <a:gd name="T20" fmla="*/ 0 w 58"/>
                  <a:gd name="T21" fmla="*/ 0 h 21"/>
                  <a:gd name="T22" fmla="*/ 0 w 58"/>
                  <a:gd name="T23" fmla="*/ 0 h 21"/>
                  <a:gd name="T24" fmla="*/ 0 w 58"/>
                  <a:gd name="T25" fmla="*/ 0 h 21"/>
                  <a:gd name="T26" fmla="*/ 0 w 58"/>
                  <a:gd name="T27" fmla="*/ 20 h 21"/>
                  <a:gd name="T28" fmla="*/ 0 w 58"/>
                  <a:gd name="T29" fmla="*/ 20 h 21"/>
                  <a:gd name="T30" fmla="*/ 0 w 58"/>
                  <a:gd name="T31" fmla="*/ 20 h 21"/>
                  <a:gd name="T32" fmla="*/ 0 w 58"/>
                  <a:gd name="T33" fmla="*/ 20 h 21"/>
                  <a:gd name="T34" fmla="*/ 0 w 58"/>
                  <a:gd name="T35" fmla="*/ 20 h 21"/>
                  <a:gd name="T36" fmla="*/ 19 w 58"/>
                  <a:gd name="T37" fmla="*/ 20 h 21"/>
                  <a:gd name="T38" fmla="*/ 19 w 58"/>
                  <a:gd name="T39" fmla="*/ 20 h 21"/>
                  <a:gd name="T40" fmla="*/ 38 w 58"/>
                  <a:gd name="T41" fmla="*/ 20 h 21"/>
                  <a:gd name="T42" fmla="*/ 38 w 58"/>
                  <a:gd name="T43" fmla="*/ 20 h 21"/>
                  <a:gd name="T44" fmla="*/ 57 w 58"/>
                  <a:gd name="T45" fmla="*/ 20 h 21"/>
                  <a:gd name="T46" fmla="*/ 57 w 58"/>
                  <a:gd name="T47" fmla="*/ 20 h 21"/>
                  <a:gd name="T48" fmla="*/ 38 w 58"/>
                  <a:gd name="T49" fmla="*/ 20 h 21"/>
                  <a:gd name="T50" fmla="*/ 38 w 58"/>
                  <a:gd name="T51" fmla="*/ 20 h 21"/>
                  <a:gd name="T52" fmla="*/ 38 w 58"/>
                  <a:gd name="T5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 h="21">
                    <a:moveTo>
                      <a:pt x="38" y="0"/>
                    </a:moveTo>
                    <a:lnTo>
                      <a:pt x="38" y="0"/>
                    </a:lnTo>
                    <a:lnTo>
                      <a:pt x="38" y="0"/>
                    </a:lnTo>
                    <a:lnTo>
                      <a:pt x="38" y="0"/>
                    </a:lnTo>
                    <a:lnTo>
                      <a:pt x="38" y="0"/>
                    </a:lnTo>
                    <a:cubicBezTo>
                      <a:pt x="19" y="0"/>
                      <a:pt x="19" y="0"/>
                      <a:pt x="19" y="0"/>
                    </a:cubicBezTo>
                    <a:lnTo>
                      <a:pt x="19" y="0"/>
                    </a:lnTo>
                    <a:lnTo>
                      <a:pt x="19" y="0"/>
                    </a:lnTo>
                    <a:lnTo>
                      <a:pt x="19" y="0"/>
                    </a:lnTo>
                    <a:lnTo>
                      <a:pt x="19" y="0"/>
                    </a:lnTo>
                    <a:cubicBezTo>
                      <a:pt x="19" y="0"/>
                      <a:pt x="19" y="0"/>
                      <a:pt x="0" y="0"/>
                    </a:cubicBezTo>
                    <a:lnTo>
                      <a:pt x="0" y="0"/>
                    </a:lnTo>
                    <a:lnTo>
                      <a:pt x="0" y="0"/>
                    </a:lnTo>
                    <a:cubicBezTo>
                      <a:pt x="0" y="20"/>
                      <a:pt x="0" y="20"/>
                      <a:pt x="0" y="20"/>
                    </a:cubicBezTo>
                    <a:lnTo>
                      <a:pt x="0" y="20"/>
                    </a:lnTo>
                    <a:lnTo>
                      <a:pt x="0" y="20"/>
                    </a:lnTo>
                    <a:lnTo>
                      <a:pt x="0" y="20"/>
                    </a:lnTo>
                    <a:lnTo>
                      <a:pt x="0" y="20"/>
                    </a:lnTo>
                    <a:cubicBezTo>
                      <a:pt x="19" y="20"/>
                      <a:pt x="19" y="20"/>
                      <a:pt x="19" y="20"/>
                    </a:cubicBezTo>
                    <a:lnTo>
                      <a:pt x="19" y="20"/>
                    </a:lnTo>
                    <a:cubicBezTo>
                      <a:pt x="38" y="20"/>
                      <a:pt x="38" y="20"/>
                      <a:pt x="38" y="20"/>
                    </a:cubicBezTo>
                    <a:lnTo>
                      <a:pt x="38" y="20"/>
                    </a:lnTo>
                    <a:cubicBezTo>
                      <a:pt x="57" y="20"/>
                      <a:pt x="57" y="20"/>
                      <a:pt x="57" y="20"/>
                    </a:cubicBezTo>
                    <a:lnTo>
                      <a:pt x="57" y="20"/>
                    </a:lnTo>
                    <a:cubicBezTo>
                      <a:pt x="38" y="20"/>
                      <a:pt x="38" y="20"/>
                      <a:pt x="38" y="20"/>
                    </a:cubicBezTo>
                    <a:lnTo>
                      <a:pt x="38" y="20"/>
                    </a:lnTo>
                    <a:cubicBezTo>
                      <a:pt x="38" y="0"/>
                      <a:pt x="38" y="0"/>
                      <a:pt x="3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118" name="Freeform 92"/>
              <p:cNvSpPr>
                <a:spLocks noChangeArrowheads="1"/>
              </p:cNvSpPr>
              <p:nvPr/>
            </p:nvSpPr>
            <p:spPr bwMode="auto">
              <a:xfrm>
                <a:off x="7446963" y="1808163"/>
                <a:ext cx="14287" cy="7937"/>
              </a:xfrm>
              <a:custGeom>
                <a:avLst/>
                <a:gdLst>
                  <a:gd name="T0" fmla="*/ 39 w 40"/>
                  <a:gd name="T1" fmla="*/ 0 h 20"/>
                  <a:gd name="T2" fmla="*/ 39 w 40"/>
                  <a:gd name="T3" fmla="*/ 0 h 20"/>
                  <a:gd name="T4" fmla="*/ 39 w 40"/>
                  <a:gd name="T5" fmla="*/ 0 h 20"/>
                  <a:gd name="T6" fmla="*/ 39 w 40"/>
                  <a:gd name="T7" fmla="*/ 0 h 20"/>
                  <a:gd name="T8" fmla="*/ 39 w 40"/>
                  <a:gd name="T9" fmla="*/ 0 h 20"/>
                  <a:gd name="T10" fmla="*/ 39 w 40"/>
                  <a:gd name="T11" fmla="*/ 0 h 20"/>
                  <a:gd name="T12" fmla="*/ 39 w 40"/>
                  <a:gd name="T13" fmla="*/ 0 h 20"/>
                  <a:gd name="T14" fmla="*/ 20 w 40"/>
                  <a:gd name="T15" fmla="*/ 0 h 20"/>
                  <a:gd name="T16" fmla="*/ 20 w 40"/>
                  <a:gd name="T17" fmla="*/ 0 h 20"/>
                  <a:gd name="T18" fmla="*/ 20 w 40"/>
                  <a:gd name="T19" fmla="*/ 0 h 20"/>
                  <a:gd name="T20" fmla="*/ 20 w 40"/>
                  <a:gd name="T21" fmla="*/ 0 h 20"/>
                  <a:gd name="T22" fmla="*/ 20 w 40"/>
                  <a:gd name="T23" fmla="*/ 19 h 20"/>
                  <a:gd name="T24" fmla="*/ 20 w 40"/>
                  <a:gd name="T25" fmla="*/ 19 h 20"/>
                  <a:gd name="T26" fmla="*/ 20 w 40"/>
                  <a:gd name="T27" fmla="*/ 19 h 20"/>
                  <a:gd name="T28" fmla="*/ 0 w 40"/>
                  <a:gd name="T29" fmla="*/ 19 h 20"/>
                  <a:gd name="T30" fmla="*/ 0 w 40"/>
                  <a:gd name="T31" fmla="*/ 19 h 20"/>
                  <a:gd name="T32" fmla="*/ 20 w 40"/>
                  <a:gd name="T33" fmla="*/ 19 h 20"/>
                  <a:gd name="T34" fmla="*/ 20 w 40"/>
                  <a:gd name="T35" fmla="*/ 19 h 20"/>
                  <a:gd name="T36" fmla="*/ 20 w 40"/>
                  <a:gd name="T37" fmla="*/ 19 h 20"/>
                  <a:gd name="T38" fmla="*/ 20 w 40"/>
                  <a:gd name="T39" fmla="*/ 19 h 20"/>
                  <a:gd name="T40" fmla="*/ 20 w 40"/>
                  <a:gd name="T41" fmla="*/ 19 h 20"/>
                  <a:gd name="T42" fmla="*/ 20 w 40"/>
                  <a:gd name="T43" fmla="*/ 19 h 20"/>
                  <a:gd name="T44" fmla="*/ 20 w 40"/>
                  <a:gd name="T45" fmla="*/ 19 h 20"/>
                  <a:gd name="T46" fmla="*/ 20 w 40"/>
                  <a:gd name="T47" fmla="*/ 19 h 20"/>
                  <a:gd name="T48" fmla="*/ 39 w 40"/>
                  <a:gd name="T49" fmla="*/ 19 h 20"/>
                  <a:gd name="T50" fmla="*/ 39 w 40"/>
                  <a:gd name="T51" fmla="*/ 19 h 20"/>
                  <a:gd name="T52" fmla="*/ 39 w 40"/>
                  <a:gd name="T53" fmla="*/ 19 h 20"/>
                  <a:gd name="T54" fmla="*/ 39 w 40"/>
                  <a:gd name="T55" fmla="*/ 19 h 20"/>
                  <a:gd name="T56" fmla="*/ 39 w 40"/>
                  <a:gd name="T5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 h="20">
                    <a:moveTo>
                      <a:pt x="39" y="0"/>
                    </a:moveTo>
                    <a:lnTo>
                      <a:pt x="39" y="0"/>
                    </a:lnTo>
                    <a:lnTo>
                      <a:pt x="39" y="0"/>
                    </a:lnTo>
                    <a:lnTo>
                      <a:pt x="39" y="0"/>
                    </a:lnTo>
                    <a:lnTo>
                      <a:pt x="39" y="0"/>
                    </a:lnTo>
                    <a:lnTo>
                      <a:pt x="39" y="0"/>
                    </a:lnTo>
                    <a:lnTo>
                      <a:pt x="39" y="0"/>
                    </a:lnTo>
                    <a:cubicBezTo>
                      <a:pt x="20" y="0"/>
                      <a:pt x="20" y="0"/>
                      <a:pt x="20" y="0"/>
                    </a:cubicBezTo>
                    <a:lnTo>
                      <a:pt x="20" y="0"/>
                    </a:lnTo>
                    <a:lnTo>
                      <a:pt x="20" y="0"/>
                    </a:lnTo>
                    <a:lnTo>
                      <a:pt x="20" y="0"/>
                    </a:lnTo>
                    <a:cubicBezTo>
                      <a:pt x="20" y="0"/>
                      <a:pt x="20" y="0"/>
                      <a:pt x="20" y="19"/>
                    </a:cubicBezTo>
                    <a:lnTo>
                      <a:pt x="20" y="19"/>
                    </a:lnTo>
                    <a:lnTo>
                      <a:pt x="20" y="19"/>
                    </a:lnTo>
                    <a:cubicBezTo>
                      <a:pt x="0" y="19"/>
                      <a:pt x="0" y="19"/>
                      <a:pt x="0" y="19"/>
                    </a:cubicBezTo>
                    <a:lnTo>
                      <a:pt x="0" y="19"/>
                    </a:lnTo>
                    <a:cubicBezTo>
                      <a:pt x="20" y="19"/>
                      <a:pt x="20" y="19"/>
                      <a:pt x="20" y="19"/>
                    </a:cubicBezTo>
                    <a:lnTo>
                      <a:pt x="20" y="19"/>
                    </a:lnTo>
                    <a:lnTo>
                      <a:pt x="20" y="19"/>
                    </a:lnTo>
                    <a:lnTo>
                      <a:pt x="20" y="19"/>
                    </a:lnTo>
                    <a:lnTo>
                      <a:pt x="20" y="19"/>
                    </a:lnTo>
                    <a:lnTo>
                      <a:pt x="20" y="19"/>
                    </a:lnTo>
                    <a:lnTo>
                      <a:pt x="20" y="19"/>
                    </a:lnTo>
                    <a:lnTo>
                      <a:pt x="20" y="19"/>
                    </a:lnTo>
                    <a:cubicBezTo>
                      <a:pt x="39" y="19"/>
                      <a:pt x="39" y="19"/>
                      <a:pt x="39" y="19"/>
                    </a:cubicBezTo>
                    <a:lnTo>
                      <a:pt x="39" y="19"/>
                    </a:lnTo>
                    <a:lnTo>
                      <a:pt x="39" y="19"/>
                    </a:lnTo>
                    <a:lnTo>
                      <a:pt x="39" y="19"/>
                    </a:lnTo>
                    <a:cubicBezTo>
                      <a:pt x="39" y="0"/>
                      <a:pt x="39" y="0"/>
                      <a:pt x="3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119" name="Freeform 93"/>
              <p:cNvSpPr>
                <a:spLocks noChangeArrowheads="1"/>
              </p:cNvSpPr>
              <p:nvPr/>
            </p:nvSpPr>
            <p:spPr bwMode="auto">
              <a:xfrm>
                <a:off x="7446963" y="1816100"/>
                <a:ext cx="7937" cy="7938"/>
              </a:xfrm>
              <a:custGeom>
                <a:avLst/>
                <a:gdLst>
                  <a:gd name="T0" fmla="*/ 20 w 21"/>
                  <a:gd name="T1" fmla="*/ 20 h 21"/>
                  <a:gd name="T2" fmla="*/ 20 w 21"/>
                  <a:gd name="T3" fmla="*/ 20 h 21"/>
                  <a:gd name="T4" fmla="*/ 20 w 21"/>
                  <a:gd name="T5" fmla="*/ 0 h 21"/>
                  <a:gd name="T6" fmla="*/ 20 w 21"/>
                  <a:gd name="T7" fmla="*/ 0 h 21"/>
                  <a:gd name="T8" fmla="*/ 20 w 21"/>
                  <a:gd name="T9" fmla="*/ 0 h 21"/>
                  <a:gd name="T10" fmla="*/ 20 w 21"/>
                  <a:gd name="T11" fmla="*/ 0 h 21"/>
                  <a:gd name="T12" fmla="*/ 20 w 21"/>
                  <a:gd name="T13" fmla="*/ 0 h 21"/>
                  <a:gd name="T14" fmla="*/ 20 w 21"/>
                  <a:gd name="T15" fmla="*/ 0 h 21"/>
                  <a:gd name="T16" fmla="*/ 20 w 21"/>
                  <a:gd name="T17" fmla="*/ 0 h 21"/>
                  <a:gd name="T18" fmla="*/ 20 w 21"/>
                  <a:gd name="T19" fmla="*/ 0 h 21"/>
                  <a:gd name="T20" fmla="*/ 0 w 21"/>
                  <a:gd name="T21" fmla="*/ 0 h 21"/>
                  <a:gd name="T22" fmla="*/ 0 w 21"/>
                  <a:gd name="T23" fmla="*/ 0 h 21"/>
                  <a:gd name="T24" fmla="*/ 0 w 21"/>
                  <a:gd name="T25" fmla="*/ 0 h 21"/>
                  <a:gd name="T26" fmla="*/ 0 w 21"/>
                  <a:gd name="T27" fmla="*/ 0 h 21"/>
                  <a:gd name="T28" fmla="*/ 0 w 21"/>
                  <a:gd name="T29" fmla="*/ 0 h 21"/>
                  <a:gd name="T30" fmla="*/ 0 w 21"/>
                  <a:gd name="T31" fmla="*/ 0 h 21"/>
                  <a:gd name="T32" fmla="*/ 0 w 21"/>
                  <a:gd name="T33" fmla="*/ 0 h 21"/>
                  <a:gd name="T34" fmla="*/ 20 w 21"/>
                  <a:gd name="T35" fmla="*/ 0 h 21"/>
                  <a:gd name="T36" fmla="*/ 20 w 21"/>
                  <a:gd name="T37"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21">
                    <a:moveTo>
                      <a:pt x="20" y="20"/>
                    </a:moveTo>
                    <a:lnTo>
                      <a:pt x="20" y="20"/>
                    </a:lnTo>
                    <a:cubicBezTo>
                      <a:pt x="20" y="0"/>
                      <a:pt x="20" y="0"/>
                      <a:pt x="20" y="0"/>
                    </a:cubicBezTo>
                    <a:lnTo>
                      <a:pt x="20" y="0"/>
                    </a:lnTo>
                    <a:lnTo>
                      <a:pt x="20" y="0"/>
                    </a:lnTo>
                    <a:lnTo>
                      <a:pt x="20" y="0"/>
                    </a:lnTo>
                    <a:lnTo>
                      <a:pt x="20" y="0"/>
                    </a:lnTo>
                    <a:lnTo>
                      <a:pt x="20" y="0"/>
                    </a:lnTo>
                    <a:lnTo>
                      <a:pt x="20" y="0"/>
                    </a:lnTo>
                    <a:lnTo>
                      <a:pt x="20" y="0"/>
                    </a:lnTo>
                    <a:cubicBezTo>
                      <a:pt x="0" y="0"/>
                      <a:pt x="0" y="0"/>
                      <a:pt x="0" y="0"/>
                    </a:cubicBezTo>
                    <a:lnTo>
                      <a:pt x="0" y="0"/>
                    </a:lnTo>
                    <a:lnTo>
                      <a:pt x="0" y="0"/>
                    </a:lnTo>
                    <a:lnTo>
                      <a:pt x="0" y="0"/>
                    </a:lnTo>
                    <a:lnTo>
                      <a:pt x="0" y="0"/>
                    </a:lnTo>
                    <a:lnTo>
                      <a:pt x="0" y="0"/>
                    </a:lnTo>
                    <a:lnTo>
                      <a:pt x="0" y="0"/>
                    </a:lnTo>
                    <a:cubicBezTo>
                      <a:pt x="20" y="0"/>
                      <a:pt x="20" y="0"/>
                      <a:pt x="20" y="0"/>
                    </a:cubicBezTo>
                    <a:lnTo>
                      <a:pt x="20" y="2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120" name="Freeform 94"/>
              <p:cNvSpPr>
                <a:spLocks noChangeArrowheads="1"/>
              </p:cNvSpPr>
              <p:nvPr/>
            </p:nvSpPr>
            <p:spPr bwMode="auto">
              <a:xfrm>
                <a:off x="7446963" y="180816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121" name="Freeform 95"/>
              <p:cNvSpPr>
                <a:spLocks noChangeArrowheads="1"/>
              </p:cNvSpPr>
              <p:nvPr/>
            </p:nvSpPr>
            <p:spPr bwMode="auto">
              <a:xfrm>
                <a:off x="7446963" y="180816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122" name="Freeform 96"/>
              <p:cNvSpPr>
                <a:spLocks noChangeArrowheads="1"/>
              </p:cNvSpPr>
              <p:nvPr/>
            </p:nvSpPr>
            <p:spPr bwMode="auto">
              <a:xfrm>
                <a:off x="7183438" y="1912938"/>
                <a:ext cx="14287" cy="14287"/>
              </a:xfrm>
              <a:custGeom>
                <a:avLst/>
                <a:gdLst>
                  <a:gd name="T0" fmla="*/ 38 w 39"/>
                  <a:gd name="T1" fmla="*/ 20 h 40"/>
                  <a:gd name="T2" fmla="*/ 38 w 39"/>
                  <a:gd name="T3" fmla="*/ 20 h 40"/>
                  <a:gd name="T4" fmla="*/ 38 w 39"/>
                  <a:gd name="T5" fmla="*/ 20 h 40"/>
                  <a:gd name="T6" fmla="*/ 38 w 39"/>
                  <a:gd name="T7" fmla="*/ 0 h 40"/>
                  <a:gd name="T8" fmla="*/ 19 w 39"/>
                  <a:gd name="T9" fmla="*/ 0 h 40"/>
                  <a:gd name="T10" fmla="*/ 19 w 39"/>
                  <a:gd name="T11" fmla="*/ 20 h 40"/>
                  <a:gd name="T12" fmla="*/ 19 w 39"/>
                  <a:gd name="T13" fmla="*/ 20 h 40"/>
                  <a:gd name="T14" fmla="*/ 0 w 39"/>
                  <a:gd name="T15" fmla="*/ 39 h 40"/>
                  <a:gd name="T16" fmla="*/ 0 w 39"/>
                  <a:gd name="T17" fmla="*/ 39 h 40"/>
                  <a:gd name="T18" fmla="*/ 19 w 39"/>
                  <a:gd name="T19" fmla="*/ 20 h 40"/>
                  <a:gd name="T20" fmla="*/ 19 w 39"/>
                  <a:gd name="T21" fmla="*/ 20 h 40"/>
                  <a:gd name="T22" fmla="*/ 19 w 39"/>
                  <a:gd name="T23" fmla="*/ 20 h 40"/>
                  <a:gd name="T24" fmla="*/ 38 w 39"/>
                  <a:gd name="T25"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40">
                    <a:moveTo>
                      <a:pt x="38" y="20"/>
                    </a:moveTo>
                    <a:lnTo>
                      <a:pt x="38" y="20"/>
                    </a:lnTo>
                    <a:lnTo>
                      <a:pt x="38" y="20"/>
                    </a:lnTo>
                    <a:cubicBezTo>
                      <a:pt x="38" y="20"/>
                      <a:pt x="38" y="20"/>
                      <a:pt x="38" y="0"/>
                    </a:cubicBezTo>
                    <a:lnTo>
                      <a:pt x="19" y="0"/>
                    </a:lnTo>
                    <a:cubicBezTo>
                      <a:pt x="19" y="0"/>
                      <a:pt x="19" y="0"/>
                      <a:pt x="19" y="20"/>
                    </a:cubicBezTo>
                    <a:lnTo>
                      <a:pt x="19" y="20"/>
                    </a:lnTo>
                    <a:cubicBezTo>
                      <a:pt x="0" y="20"/>
                      <a:pt x="0" y="20"/>
                      <a:pt x="0" y="39"/>
                    </a:cubicBezTo>
                    <a:lnTo>
                      <a:pt x="0" y="39"/>
                    </a:lnTo>
                    <a:cubicBezTo>
                      <a:pt x="0" y="39"/>
                      <a:pt x="19" y="39"/>
                      <a:pt x="19" y="20"/>
                    </a:cubicBezTo>
                    <a:lnTo>
                      <a:pt x="19" y="20"/>
                    </a:lnTo>
                    <a:lnTo>
                      <a:pt x="19" y="20"/>
                    </a:lnTo>
                    <a:cubicBezTo>
                      <a:pt x="38" y="20"/>
                      <a:pt x="38" y="20"/>
                      <a:pt x="38" y="2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123" name="Freeform 97"/>
              <p:cNvSpPr>
                <a:spLocks noChangeArrowheads="1"/>
              </p:cNvSpPr>
              <p:nvPr/>
            </p:nvSpPr>
            <p:spPr bwMode="auto">
              <a:xfrm>
                <a:off x="7231063" y="1836738"/>
                <a:ext cx="133350" cy="69850"/>
              </a:xfrm>
              <a:custGeom>
                <a:avLst/>
                <a:gdLst>
                  <a:gd name="T0" fmla="*/ 368 w 369"/>
                  <a:gd name="T1" fmla="*/ 19 h 195"/>
                  <a:gd name="T2" fmla="*/ 368 w 369"/>
                  <a:gd name="T3" fmla="*/ 19 h 195"/>
                  <a:gd name="T4" fmla="*/ 368 w 369"/>
                  <a:gd name="T5" fmla="*/ 19 h 195"/>
                  <a:gd name="T6" fmla="*/ 368 w 369"/>
                  <a:gd name="T7" fmla="*/ 19 h 195"/>
                  <a:gd name="T8" fmla="*/ 368 w 369"/>
                  <a:gd name="T9" fmla="*/ 19 h 195"/>
                  <a:gd name="T10" fmla="*/ 368 w 369"/>
                  <a:gd name="T11" fmla="*/ 19 h 195"/>
                  <a:gd name="T12" fmla="*/ 368 w 369"/>
                  <a:gd name="T13" fmla="*/ 0 h 195"/>
                  <a:gd name="T14" fmla="*/ 291 w 369"/>
                  <a:gd name="T15" fmla="*/ 19 h 195"/>
                  <a:gd name="T16" fmla="*/ 272 w 369"/>
                  <a:gd name="T17" fmla="*/ 19 h 195"/>
                  <a:gd name="T18" fmla="*/ 252 w 369"/>
                  <a:gd name="T19" fmla="*/ 39 h 195"/>
                  <a:gd name="T20" fmla="*/ 233 w 369"/>
                  <a:gd name="T21" fmla="*/ 39 h 195"/>
                  <a:gd name="T22" fmla="*/ 155 w 369"/>
                  <a:gd name="T23" fmla="*/ 78 h 195"/>
                  <a:gd name="T24" fmla="*/ 155 w 369"/>
                  <a:gd name="T25" fmla="*/ 78 h 195"/>
                  <a:gd name="T26" fmla="*/ 136 w 369"/>
                  <a:gd name="T27" fmla="*/ 78 h 195"/>
                  <a:gd name="T28" fmla="*/ 97 w 369"/>
                  <a:gd name="T29" fmla="*/ 97 h 195"/>
                  <a:gd name="T30" fmla="*/ 116 w 369"/>
                  <a:gd name="T31" fmla="*/ 97 h 195"/>
                  <a:gd name="T32" fmla="*/ 116 w 369"/>
                  <a:gd name="T33" fmla="*/ 97 h 195"/>
                  <a:gd name="T34" fmla="*/ 116 w 369"/>
                  <a:gd name="T35" fmla="*/ 97 h 195"/>
                  <a:gd name="T36" fmla="*/ 97 w 369"/>
                  <a:gd name="T37" fmla="*/ 97 h 195"/>
                  <a:gd name="T38" fmla="*/ 97 w 369"/>
                  <a:gd name="T39" fmla="*/ 97 h 195"/>
                  <a:gd name="T40" fmla="*/ 97 w 369"/>
                  <a:gd name="T41" fmla="*/ 97 h 195"/>
                  <a:gd name="T42" fmla="*/ 97 w 369"/>
                  <a:gd name="T43" fmla="*/ 97 h 195"/>
                  <a:gd name="T44" fmla="*/ 78 w 369"/>
                  <a:gd name="T45" fmla="*/ 117 h 195"/>
                  <a:gd name="T46" fmla="*/ 20 w 369"/>
                  <a:gd name="T47" fmla="*/ 136 h 195"/>
                  <a:gd name="T48" fmla="*/ 0 w 369"/>
                  <a:gd name="T49" fmla="*/ 155 h 195"/>
                  <a:gd name="T50" fmla="*/ 0 w 369"/>
                  <a:gd name="T51" fmla="*/ 155 h 195"/>
                  <a:gd name="T52" fmla="*/ 0 w 369"/>
                  <a:gd name="T53" fmla="*/ 155 h 195"/>
                  <a:gd name="T54" fmla="*/ 20 w 369"/>
                  <a:gd name="T55" fmla="*/ 155 h 195"/>
                  <a:gd name="T56" fmla="*/ 0 w 369"/>
                  <a:gd name="T57" fmla="*/ 174 h 195"/>
                  <a:gd name="T58" fmla="*/ 20 w 369"/>
                  <a:gd name="T59" fmla="*/ 155 h 195"/>
                  <a:gd name="T60" fmla="*/ 20 w 369"/>
                  <a:gd name="T61" fmla="*/ 174 h 195"/>
                  <a:gd name="T62" fmla="*/ 0 w 369"/>
                  <a:gd name="T63" fmla="*/ 174 h 195"/>
                  <a:gd name="T64" fmla="*/ 0 w 369"/>
                  <a:gd name="T65" fmla="*/ 174 h 195"/>
                  <a:gd name="T66" fmla="*/ 0 w 369"/>
                  <a:gd name="T67" fmla="*/ 194 h 195"/>
                  <a:gd name="T68" fmla="*/ 20 w 369"/>
                  <a:gd name="T69" fmla="*/ 194 h 195"/>
                  <a:gd name="T70" fmla="*/ 39 w 369"/>
                  <a:gd name="T71" fmla="*/ 194 h 195"/>
                  <a:gd name="T72" fmla="*/ 39 w 369"/>
                  <a:gd name="T73" fmla="*/ 194 h 195"/>
                  <a:gd name="T74" fmla="*/ 39 w 369"/>
                  <a:gd name="T75" fmla="*/ 194 h 195"/>
                  <a:gd name="T76" fmla="*/ 58 w 369"/>
                  <a:gd name="T77" fmla="*/ 174 h 195"/>
                  <a:gd name="T78" fmla="*/ 58 w 369"/>
                  <a:gd name="T79" fmla="*/ 174 h 195"/>
                  <a:gd name="T80" fmla="*/ 58 w 369"/>
                  <a:gd name="T81" fmla="*/ 174 h 195"/>
                  <a:gd name="T82" fmla="*/ 58 w 369"/>
                  <a:gd name="T83" fmla="*/ 174 h 195"/>
                  <a:gd name="T84" fmla="*/ 58 w 369"/>
                  <a:gd name="T85" fmla="*/ 174 h 195"/>
                  <a:gd name="T86" fmla="*/ 58 w 369"/>
                  <a:gd name="T87" fmla="*/ 174 h 195"/>
                  <a:gd name="T88" fmla="*/ 58 w 369"/>
                  <a:gd name="T89" fmla="*/ 155 h 195"/>
                  <a:gd name="T90" fmla="*/ 58 w 369"/>
                  <a:gd name="T91" fmla="*/ 155 h 195"/>
                  <a:gd name="T92" fmla="*/ 58 w 369"/>
                  <a:gd name="T93" fmla="*/ 155 h 195"/>
                  <a:gd name="T94" fmla="*/ 78 w 369"/>
                  <a:gd name="T95" fmla="*/ 136 h 195"/>
                  <a:gd name="T96" fmla="*/ 78 w 369"/>
                  <a:gd name="T97" fmla="*/ 136 h 195"/>
                  <a:gd name="T98" fmla="*/ 116 w 369"/>
                  <a:gd name="T99" fmla="*/ 117 h 195"/>
                  <a:gd name="T100" fmla="*/ 116 w 369"/>
                  <a:gd name="T101" fmla="*/ 117 h 195"/>
                  <a:gd name="T102" fmla="*/ 116 w 369"/>
                  <a:gd name="T103" fmla="*/ 117 h 195"/>
                  <a:gd name="T104" fmla="*/ 136 w 369"/>
                  <a:gd name="T105" fmla="*/ 117 h 195"/>
                  <a:gd name="T106" fmla="*/ 136 w 369"/>
                  <a:gd name="T107" fmla="*/ 97 h 195"/>
                  <a:gd name="T108" fmla="*/ 194 w 369"/>
                  <a:gd name="T109" fmla="*/ 78 h 195"/>
                  <a:gd name="T110" fmla="*/ 213 w 369"/>
                  <a:gd name="T111" fmla="*/ 58 h 195"/>
                  <a:gd name="T112" fmla="*/ 213 w 369"/>
                  <a:gd name="T113" fmla="*/ 58 h 195"/>
                  <a:gd name="T114" fmla="*/ 252 w 369"/>
                  <a:gd name="T115" fmla="*/ 58 h 195"/>
                  <a:gd name="T116" fmla="*/ 291 w 369"/>
                  <a:gd name="T117" fmla="*/ 39 h 195"/>
                  <a:gd name="T118" fmla="*/ 291 w 369"/>
                  <a:gd name="T119" fmla="*/ 39 h 195"/>
                  <a:gd name="T120" fmla="*/ 330 w 369"/>
                  <a:gd name="T121" fmla="*/ 39 h 195"/>
                  <a:gd name="T122" fmla="*/ 330 w 369"/>
                  <a:gd name="T123" fmla="*/ 39 h 195"/>
                  <a:gd name="T124" fmla="*/ 368 w 369"/>
                  <a:gd name="T125" fmla="*/ 19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9" h="195">
                    <a:moveTo>
                      <a:pt x="368" y="19"/>
                    </a:moveTo>
                    <a:lnTo>
                      <a:pt x="368" y="19"/>
                    </a:lnTo>
                    <a:lnTo>
                      <a:pt x="368" y="19"/>
                    </a:lnTo>
                    <a:lnTo>
                      <a:pt x="368" y="19"/>
                    </a:lnTo>
                    <a:lnTo>
                      <a:pt x="368" y="19"/>
                    </a:lnTo>
                    <a:lnTo>
                      <a:pt x="368" y="19"/>
                    </a:lnTo>
                    <a:cubicBezTo>
                      <a:pt x="368" y="0"/>
                      <a:pt x="368" y="0"/>
                      <a:pt x="368" y="0"/>
                    </a:cubicBezTo>
                    <a:cubicBezTo>
                      <a:pt x="291" y="19"/>
                      <a:pt x="291" y="19"/>
                      <a:pt x="291" y="19"/>
                    </a:cubicBezTo>
                    <a:lnTo>
                      <a:pt x="272" y="19"/>
                    </a:lnTo>
                    <a:cubicBezTo>
                      <a:pt x="252" y="39"/>
                      <a:pt x="252" y="39"/>
                      <a:pt x="252" y="39"/>
                    </a:cubicBezTo>
                    <a:lnTo>
                      <a:pt x="233" y="39"/>
                    </a:lnTo>
                    <a:cubicBezTo>
                      <a:pt x="194" y="58"/>
                      <a:pt x="155" y="58"/>
                      <a:pt x="155" y="78"/>
                    </a:cubicBezTo>
                    <a:lnTo>
                      <a:pt x="155" y="78"/>
                    </a:lnTo>
                    <a:cubicBezTo>
                      <a:pt x="155" y="78"/>
                      <a:pt x="155" y="78"/>
                      <a:pt x="136" y="78"/>
                    </a:cubicBezTo>
                    <a:cubicBezTo>
                      <a:pt x="116" y="78"/>
                      <a:pt x="116" y="78"/>
                      <a:pt x="97" y="97"/>
                    </a:cubicBezTo>
                    <a:cubicBezTo>
                      <a:pt x="116" y="97"/>
                      <a:pt x="116" y="97"/>
                      <a:pt x="116" y="97"/>
                    </a:cubicBezTo>
                    <a:lnTo>
                      <a:pt x="116" y="97"/>
                    </a:lnTo>
                    <a:lnTo>
                      <a:pt x="116" y="97"/>
                    </a:lnTo>
                    <a:cubicBezTo>
                      <a:pt x="97" y="97"/>
                      <a:pt x="97" y="97"/>
                      <a:pt x="97" y="97"/>
                    </a:cubicBezTo>
                    <a:lnTo>
                      <a:pt x="97" y="97"/>
                    </a:lnTo>
                    <a:lnTo>
                      <a:pt x="97" y="97"/>
                    </a:lnTo>
                    <a:lnTo>
                      <a:pt x="97" y="97"/>
                    </a:lnTo>
                    <a:cubicBezTo>
                      <a:pt x="78" y="117"/>
                      <a:pt x="78" y="117"/>
                      <a:pt x="78" y="117"/>
                    </a:cubicBezTo>
                    <a:cubicBezTo>
                      <a:pt x="20" y="136"/>
                      <a:pt x="20" y="136"/>
                      <a:pt x="20" y="136"/>
                    </a:cubicBezTo>
                    <a:cubicBezTo>
                      <a:pt x="20" y="136"/>
                      <a:pt x="20" y="136"/>
                      <a:pt x="0" y="155"/>
                    </a:cubicBezTo>
                    <a:lnTo>
                      <a:pt x="0" y="155"/>
                    </a:lnTo>
                    <a:lnTo>
                      <a:pt x="0" y="155"/>
                    </a:lnTo>
                    <a:cubicBezTo>
                      <a:pt x="20" y="155"/>
                      <a:pt x="20" y="155"/>
                      <a:pt x="20" y="155"/>
                    </a:cubicBezTo>
                    <a:cubicBezTo>
                      <a:pt x="0" y="155"/>
                      <a:pt x="0" y="155"/>
                      <a:pt x="0" y="174"/>
                    </a:cubicBezTo>
                    <a:cubicBezTo>
                      <a:pt x="20" y="155"/>
                      <a:pt x="20" y="155"/>
                      <a:pt x="20" y="155"/>
                    </a:cubicBezTo>
                    <a:cubicBezTo>
                      <a:pt x="20" y="174"/>
                      <a:pt x="20" y="174"/>
                      <a:pt x="20" y="174"/>
                    </a:cubicBezTo>
                    <a:cubicBezTo>
                      <a:pt x="0" y="174"/>
                      <a:pt x="0" y="174"/>
                      <a:pt x="0" y="174"/>
                    </a:cubicBezTo>
                    <a:lnTo>
                      <a:pt x="0" y="174"/>
                    </a:lnTo>
                    <a:cubicBezTo>
                      <a:pt x="0" y="194"/>
                      <a:pt x="0" y="194"/>
                      <a:pt x="0" y="194"/>
                    </a:cubicBezTo>
                    <a:cubicBezTo>
                      <a:pt x="0" y="194"/>
                      <a:pt x="0" y="194"/>
                      <a:pt x="20" y="194"/>
                    </a:cubicBezTo>
                    <a:cubicBezTo>
                      <a:pt x="20" y="194"/>
                      <a:pt x="20" y="194"/>
                      <a:pt x="39" y="194"/>
                    </a:cubicBezTo>
                    <a:lnTo>
                      <a:pt x="39" y="194"/>
                    </a:lnTo>
                    <a:lnTo>
                      <a:pt x="39" y="194"/>
                    </a:lnTo>
                    <a:cubicBezTo>
                      <a:pt x="58" y="194"/>
                      <a:pt x="58" y="194"/>
                      <a:pt x="58" y="174"/>
                    </a:cubicBezTo>
                    <a:lnTo>
                      <a:pt x="58" y="174"/>
                    </a:lnTo>
                    <a:lnTo>
                      <a:pt x="58" y="174"/>
                    </a:lnTo>
                    <a:lnTo>
                      <a:pt x="58" y="174"/>
                    </a:lnTo>
                    <a:lnTo>
                      <a:pt x="58" y="174"/>
                    </a:lnTo>
                    <a:lnTo>
                      <a:pt x="58" y="174"/>
                    </a:lnTo>
                    <a:cubicBezTo>
                      <a:pt x="58" y="174"/>
                      <a:pt x="58" y="174"/>
                      <a:pt x="58" y="155"/>
                    </a:cubicBezTo>
                    <a:lnTo>
                      <a:pt x="58" y="155"/>
                    </a:lnTo>
                    <a:lnTo>
                      <a:pt x="58" y="155"/>
                    </a:lnTo>
                    <a:cubicBezTo>
                      <a:pt x="78" y="136"/>
                      <a:pt x="78" y="136"/>
                      <a:pt x="78" y="136"/>
                    </a:cubicBezTo>
                    <a:lnTo>
                      <a:pt x="78" y="136"/>
                    </a:lnTo>
                    <a:cubicBezTo>
                      <a:pt x="97" y="136"/>
                      <a:pt x="97" y="117"/>
                      <a:pt x="116" y="117"/>
                    </a:cubicBezTo>
                    <a:lnTo>
                      <a:pt x="116" y="117"/>
                    </a:lnTo>
                    <a:lnTo>
                      <a:pt x="116" y="117"/>
                    </a:lnTo>
                    <a:cubicBezTo>
                      <a:pt x="136" y="117"/>
                      <a:pt x="136" y="117"/>
                      <a:pt x="136" y="117"/>
                    </a:cubicBezTo>
                    <a:cubicBezTo>
                      <a:pt x="136" y="97"/>
                      <a:pt x="136" y="97"/>
                      <a:pt x="136" y="97"/>
                    </a:cubicBezTo>
                    <a:cubicBezTo>
                      <a:pt x="136" y="97"/>
                      <a:pt x="175" y="78"/>
                      <a:pt x="194" y="78"/>
                    </a:cubicBezTo>
                    <a:cubicBezTo>
                      <a:pt x="194" y="78"/>
                      <a:pt x="213" y="78"/>
                      <a:pt x="213" y="58"/>
                    </a:cubicBezTo>
                    <a:lnTo>
                      <a:pt x="213" y="58"/>
                    </a:lnTo>
                    <a:cubicBezTo>
                      <a:pt x="233" y="58"/>
                      <a:pt x="233" y="58"/>
                      <a:pt x="252" y="58"/>
                    </a:cubicBezTo>
                    <a:cubicBezTo>
                      <a:pt x="291" y="39"/>
                      <a:pt x="291" y="39"/>
                      <a:pt x="291" y="39"/>
                    </a:cubicBezTo>
                    <a:lnTo>
                      <a:pt x="291" y="39"/>
                    </a:lnTo>
                    <a:lnTo>
                      <a:pt x="330" y="39"/>
                    </a:lnTo>
                    <a:lnTo>
                      <a:pt x="330" y="39"/>
                    </a:lnTo>
                    <a:cubicBezTo>
                      <a:pt x="368" y="19"/>
                      <a:pt x="368" y="19"/>
                      <a:pt x="368" y="1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124" name="Freeform 98"/>
              <p:cNvSpPr>
                <a:spLocks noChangeArrowheads="1"/>
              </p:cNvSpPr>
              <p:nvPr/>
            </p:nvSpPr>
            <p:spPr bwMode="auto">
              <a:xfrm>
                <a:off x="7335838" y="1871663"/>
                <a:ext cx="7937" cy="7937"/>
              </a:xfrm>
              <a:custGeom>
                <a:avLst/>
                <a:gdLst>
                  <a:gd name="T0" fmla="*/ 20 w 21"/>
                  <a:gd name="T1" fmla="*/ 20 h 21"/>
                  <a:gd name="T2" fmla="*/ 20 w 21"/>
                  <a:gd name="T3" fmla="*/ 20 h 21"/>
                  <a:gd name="T4" fmla="*/ 20 w 21"/>
                  <a:gd name="T5" fmla="*/ 20 h 21"/>
                  <a:gd name="T6" fmla="*/ 20 w 21"/>
                  <a:gd name="T7" fmla="*/ 0 h 21"/>
                  <a:gd name="T8" fmla="*/ 0 w 21"/>
                  <a:gd name="T9" fmla="*/ 20 h 21"/>
                  <a:gd name="T10" fmla="*/ 0 w 21"/>
                  <a:gd name="T11" fmla="*/ 20 h 21"/>
                  <a:gd name="T12" fmla="*/ 0 w 21"/>
                  <a:gd name="T13" fmla="*/ 20 h 21"/>
                  <a:gd name="T14" fmla="*/ 20 w 21"/>
                  <a:gd name="T15" fmla="*/ 2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1">
                    <a:moveTo>
                      <a:pt x="20" y="20"/>
                    </a:moveTo>
                    <a:lnTo>
                      <a:pt x="20" y="20"/>
                    </a:lnTo>
                    <a:lnTo>
                      <a:pt x="20" y="20"/>
                    </a:lnTo>
                    <a:cubicBezTo>
                      <a:pt x="20" y="0"/>
                      <a:pt x="20" y="0"/>
                      <a:pt x="20" y="0"/>
                    </a:cubicBezTo>
                    <a:cubicBezTo>
                      <a:pt x="20" y="0"/>
                      <a:pt x="20" y="0"/>
                      <a:pt x="0" y="20"/>
                    </a:cubicBezTo>
                    <a:lnTo>
                      <a:pt x="0" y="20"/>
                    </a:lnTo>
                    <a:lnTo>
                      <a:pt x="0" y="20"/>
                    </a:lnTo>
                    <a:cubicBezTo>
                      <a:pt x="20" y="20"/>
                      <a:pt x="20" y="20"/>
                      <a:pt x="20" y="2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125" name="Freeform 99"/>
              <p:cNvSpPr>
                <a:spLocks noChangeArrowheads="1"/>
              </p:cNvSpPr>
              <p:nvPr/>
            </p:nvSpPr>
            <p:spPr bwMode="auto">
              <a:xfrm>
                <a:off x="7391400" y="1808163"/>
                <a:ext cx="7938" cy="1587"/>
              </a:xfrm>
              <a:custGeom>
                <a:avLst/>
                <a:gdLst>
                  <a:gd name="T0" fmla="*/ 20 w 21"/>
                  <a:gd name="T1" fmla="*/ 0 h 1"/>
                  <a:gd name="T2" fmla="*/ 20 w 21"/>
                  <a:gd name="T3" fmla="*/ 0 h 1"/>
                  <a:gd name="T4" fmla="*/ 20 w 21"/>
                  <a:gd name="T5" fmla="*/ 0 h 1"/>
                  <a:gd name="T6" fmla="*/ 20 w 21"/>
                  <a:gd name="T7" fmla="*/ 0 h 1"/>
                  <a:gd name="T8" fmla="*/ 20 w 21"/>
                  <a:gd name="T9" fmla="*/ 0 h 1"/>
                  <a:gd name="T10" fmla="*/ 20 w 21"/>
                  <a:gd name="T11" fmla="*/ 0 h 1"/>
                  <a:gd name="T12" fmla="*/ 20 w 21"/>
                  <a:gd name="T13" fmla="*/ 0 h 1"/>
                  <a:gd name="T14" fmla="*/ 20 w 21"/>
                  <a:gd name="T15" fmla="*/ 0 h 1"/>
                  <a:gd name="T16" fmla="*/ 20 w 21"/>
                  <a:gd name="T17" fmla="*/ 0 h 1"/>
                  <a:gd name="T18" fmla="*/ 20 w 21"/>
                  <a:gd name="T19" fmla="*/ 0 h 1"/>
                  <a:gd name="T20" fmla="*/ 0 w 21"/>
                  <a:gd name="T21" fmla="*/ 0 h 1"/>
                  <a:gd name="T22" fmla="*/ 0 w 21"/>
                  <a:gd name="T23" fmla="*/ 0 h 1"/>
                  <a:gd name="T24" fmla="*/ 0 w 21"/>
                  <a:gd name="T25" fmla="*/ 0 h 1"/>
                  <a:gd name="T26" fmla="*/ 0 w 21"/>
                  <a:gd name="T27" fmla="*/ 0 h 1"/>
                  <a:gd name="T28" fmla="*/ 0 w 21"/>
                  <a:gd name="T29" fmla="*/ 0 h 1"/>
                  <a:gd name="T30" fmla="*/ 20 w 21"/>
                  <a:gd name="T3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1">
                    <a:moveTo>
                      <a:pt x="20" y="0"/>
                    </a:moveTo>
                    <a:lnTo>
                      <a:pt x="20" y="0"/>
                    </a:lnTo>
                    <a:lnTo>
                      <a:pt x="20" y="0"/>
                    </a:lnTo>
                    <a:lnTo>
                      <a:pt x="20" y="0"/>
                    </a:lnTo>
                    <a:lnTo>
                      <a:pt x="20" y="0"/>
                    </a:lnTo>
                    <a:lnTo>
                      <a:pt x="20" y="0"/>
                    </a:lnTo>
                    <a:lnTo>
                      <a:pt x="20" y="0"/>
                    </a:lnTo>
                    <a:lnTo>
                      <a:pt x="20" y="0"/>
                    </a:lnTo>
                    <a:lnTo>
                      <a:pt x="20" y="0"/>
                    </a:lnTo>
                    <a:lnTo>
                      <a:pt x="20" y="0"/>
                    </a:lnTo>
                    <a:cubicBezTo>
                      <a:pt x="0" y="0"/>
                      <a:pt x="0" y="0"/>
                      <a:pt x="0" y="0"/>
                    </a:cubicBezTo>
                    <a:lnTo>
                      <a:pt x="0" y="0"/>
                    </a:lnTo>
                    <a:lnTo>
                      <a:pt x="0" y="0"/>
                    </a:lnTo>
                    <a:lnTo>
                      <a:pt x="0" y="0"/>
                    </a:lnTo>
                    <a:lnTo>
                      <a:pt x="0" y="0"/>
                    </a:lnTo>
                    <a:cubicBezTo>
                      <a:pt x="20" y="0"/>
                      <a:pt x="20" y="0"/>
                      <a:pt x="2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126" name="Freeform 100"/>
              <p:cNvSpPr>
                <a:spLocks noChangeArrowheads="1"/>
              </p:cNvSpPr>
              <p:nvPr/>
            </p:nvSpPr>
            <p:spPr bwMode="auto">
              <a:xfrm>
                <a:off x="7377113" y="1808163"/>
                <a:ext cx="14287" cy="7937"/>
              </a:xfrm>
              <a:custGeom>
                <a:avLst/>
                <a:gdLst>
                  <a:gd name="T0" fmla="*/ 20 w 40"/>
                  <a:gd name="T1" fmla="*/ 0 h 20"/>
                  <a:gd name="T2" fmla="*/ 20 w 40"/>
                  <a:gd name="T3" fmla="*/ 0 h 20"/>
                  <a:gd name="T4" fmla="*/ 20 w 40"/>
                  <a:gd name="T5" fmla="*/ 0 h 20"/>
                  <a:gd name="T6" fmla="*/ 39 w 40"/>
                  <a:gd name="T7" fmla="*/ 0 h 20"/>
                  <a:gd name="T8" fmla="*/ 39 w 40"/>
                  <a:gd name="T9" fmla="*/ 0 h 20"/>
                  <a:gd name="T10" fmla="*/ 39 w 40"/>
                  <a:gd name="T11" fmla="*/ 0 h 20"/>
                  <a:gd name="T12" fmla="*/ 39 w 40"/>
                  <a:gd name="T13" fmla="*/ 0 h 20"/>
                  <a:gd name="T14" fmla="*/ 20 w 40"/>
                  <a:gd name="T15" fmla="*/ 0 h 20"/>
                  <a:gd name="T16" fmla="*/ 20 w 40"/>
                  <a:gd name="T17" fmla="*/ 0 h 20"/>
                  <a:gd name="T18" fmla="*/ 20 w 40"/>
                  <a:gd name="T19" fmla="*/ 0 h 20"/>
                  <a:gd name="T20" fmla="*/ 0 w 40"/>
                  <a:gd name="T21" fmla="*/ 19 h 20"/>
                  <a:gd name="T22" fmla="*/ 0 w 40"/>
                  <a:gd name="T23" fmla="*/ 19 h 20"/>
                  <a:gd name="T24" fmla="*/ 0 w 40"/>
                  <a:gd name="T25" fmla="*/ 19 h 20"/>
                  <a:gd name="T26" fmla="*/ 20 w 40"/>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20">
                    <a:moveTo>
                      <a:pt x="20" y="0"/>
                    </a:moveTo>
                    <a:lnTo>
                      <a:pt x="20" y="0"/>
                    </a:lnTo>
                    <a:lnTo>
                      <a:pt x="20" y="0"/>
                    </a:lnTo>
                    <a:cubicBezTo>
                      <a:pt x="39" y="0"/>
                      <a:pt x="39" y="0"/>
                      <a:pt x="39" y="0"/>
                    </a:cubicBezTo>
                    <a:lnTo>
                      <a:pt x="39" y="0"/>
                    </a:lnTo>
                    <a:lnTo>
                      <a:pt x="39" y="0"/>
                    </a:lnTo>
                    <a:lnTo>
                      <a:pt x="39" y="0"/>
                    </a:lnTo>
                    <a:cubicBezTo>
                      <a:pt x="20" y="0"/>
                      <a:pt x="20" y="0"/>
                      <a:pt x="20" y="0"/>
                    </a:cubicBezTo>
                    <a:lnTo>
                      <a:pt x="20" y="0"/>
                    </a:lnTo>
                    <a:lnTo>
                      <a:pt x="20" y="0"/>
                    </a:lnTo>
                    <a:cubicBezTo>
                      <a:pt x="0" y="19"/>
                      <a:pt x="0" y="19"/>
                      <a:pt x="0" y="19"/>
                    </a:cubicBezTo>
                    <a:lnTo>
                      <a:pt x="0" y="19"/>
                    </a:lnTo>
                    <a:lnTo>
                      <a:pt x="0" y="19"/>
                    </a:lnTo>
                    <a:cubicBezTo>
                      <a:pt x="20" y="0"/>
                      <a:pt x="20" y="0"/>
                      <a:pt x="2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127" name="Freeform 101"/>
              <p:cNvSpPr>
                <a:spLocks noChangeArrowheads="1"/>
              </p:cNvSpPr>
              <p:nvPr/>
            </p:nvSpPr>
            <p:spPr bwMode="auto">
              <a:xfrm>
                <a:off x="7370763" y="1816100"/>
                <a:ext cx="7937" cy="1588"/>
              </a:xfrm>
              <a:custGeom>
                <a:avLst/>
                <a:gdLst>
                  <a:gd name="T0" fmla="*/ 19 w 20"/>
                  <a:gd name="T1" fmla="*/ 0 h 1"/>
                  <a:gd name="T2" fmla="*/ 19 w 20"/>
                  <a:gd name="T3" fmla="*/ 0 h 1"/>
                  <a:gd name="T4" fmla="*/ 19 w 20"/>
                  <a:gd name="T5" fmla="*/ 0 h 1"/>
                  <a:gd name="T6" fmla="*/ 19 w 20"/>
                  <a:gd name="T7" fmla="*/ 0 h 1"/>
                  <a:gd name="T8" fmla="*/ 19 w 20"/>
                  <a:gd name="T9" fmla="*/ 0 h 1"/>
                  <a:gd name="T10" fmla="*/ 0 w 20"/>
                  <a:gd name="T11" fmla="*/ 0 h 1"/>
                  <a:gd name="T12" fmla="*/ 0 w 20"/>
                  <a:gd name="T13" fmla="*/ 0 h 1"/>
                  <a:gd name="T14" fmla="*/ 0 w 20"/>
                  <a:gd name="T15" fmla="*/ 0 h 1"/>
                  <a:gd name="T16" fmla="*/ 0 w 20"/>
                  <a:gd name="T17" fmla="*/ 0 h 1"/>
                  <a:gd name="T18" fmla="*/ 0 w 20"/>
                  <a:gd name="T19" fmla="*/ 0 h 1"/>
                  <a:gd name="T20" fmla="*/ 0 w 20"/>
                  <a:gd name="T21" fmla="*/ 0 h 1"/>
                  <a:gd name="T22" fmla="*/ 0 w 20"/>
                  <a:gd name="T23" fmla="*/ 0 h 1"/>
                  <a:gd name="T24" fmla="*/ 0 w 20"/>
                  <a:gd name="T25" fmla="*/ 0 h 1"/>
                  <a:gd name="T26" fmla="*/ 19 w 20"/>
                  <a:gd name="T2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
                    <a:moveTo>
                      <a:pt x="19" y="0"/>
                    </a:moveTo>
                    <a:lnTo>
                      <a:pt x="19" y="0"/>
                    </a:lnTo>
                    <a:lnTo>
                      <a:pt x="19" y="0"/>
                    </a:lnTo>
                    <a:lnTo>
                      <a:pt x="19" y="0"/>
                    </a:lnTo>
                    <a:lnTo>
                      <a:pt x="19" y="0"/>
                    </a:lnTo>
                    <a:cubicBezTo>
                      <a:pt x="0" y="0"/>
                      <a:pt x="0" y="0"/>
                      <a:pt x="0" y="0"/>
                    </a:cubicBezTo>
                    <a:lnTo>
                      <a:pt x="0" y="0"/>
                    </a:lnTo>
                    <a:lnTo>
                      <a:pt x="0" y="0"/>
                    </a:lnTo>
                    <a:lnTo>
                      <a:pt x="0" y="0"/>
                    </a:lnTo>
                    <a:lnTo>
                      <a:pt x="0" y="0"/>
                    </a:lnTo>
                    <a:lnTo>
                      <a:pt x="0" y="0"/>
                    </a:lnTo>
                    <a:lnTo>
                      <a:pt x="0" y="0"/>
                    </a:lnTo>
                    <a:lnTo>
                      <a:pt x="0" y="0"/>
                    </a:lnTo>
                    <a:cubicBezTo>
                      <a:pt x="19" y="0"/>
                      <a:pt x="19" y="0"/>
                      <a:pt x="1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128" name="Freeform 102"/>
              <p:cNvSpPr>
                <a:spLocks noChangeArrowheads="1"/>
              </p:cNvSpPr>
              <p:nvPr/>
            </p:nvSpPr>
            <p:spPr bwMode="auto">
              <a:xfrm>
                <a:off x="7364413" y="1808163"/>
                <a:ext cx="14287" cy="7937"/>
              </a:xfrm>
              <a:custGeom>
                <a:avLst/>
                <a:gdLst>
                  <a:gd name="T0" fmla="*/ 39 w 40"/>
                  <a:gd name="T1" fmla="*/ 19 h 20"/>
                  <a:gd name="T2" fmla="*/ 39 w 40"/>
                  <a:gd name="T3" fmla="*/ 19 h 20"/>
                  <a:gd name="T4" fmla="*/ 39 w 40"/>
                  <a:gd name="T5" fmla="*/ 19 h 20"/>
                  <a:gd name="T6" fmla="*/ 39 w 40"/>
                  <a:gd name="T7" fmla="*/ 0 h 20"/>
                  <a:gd name="T8" fmla="*/ 39 w 40"/>
                  <a:gd name="T9" fmla="*/ 0 h 20"/>
                  <a:gd name="T10" fmla="*/ 20 w 40"/>
                  <a:gd name="T11" fmla="*/ 19 h 20"/>
                  <a:gd name="T12" fmla="*/ 0 w 40"/>
                  <a:gd name="T13" fmla="*/ 19 h 20"/>
                  <a:gd name="T14" fmla="*/ 20 w 40"/>
                  <a:gd name="T15" fmla="*/ 19 h 20"/>
                  <a:gd name="T16" fmla="*/ 20 w 40"/>
                  <a:gd name="T17" fmla="*/ 19 h 20"/>
                  <a:gd name="T18" fmla="*/ 20 w 40"/>
                  <a:gd name="T19" fmla="*/ 19 h 20"/>
                  <a:gd name="T20" fmla="*/ 20 w 40"/>
                  <a:gd name="T21" fmla="*/ 19 h 20"/>
                  <a:gd name="T22" fmla="*/ 39 w 40"/>
                  <a:gd name="T2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20">
                    <a:moveTo>
                      <a:pt x="39" y="19"/>
                    </a:moveTo>
                    <a:lnTo>
                      <a:pt x="39" y="19"/>
                    </a:lnTo>
                    <a:lnTo>
                      <a:pt x="39" y="19"/>
                    </a:lnTo>
                    <a:cubicBezTo>
                      <a:pt x="39" y="0"/>
                      <a:pt x="39" y="0"/>
                      <a:pt x="39" y="0"/>
                    </a:cubicBezTo>
                    <a:lnTo>
                      <a:pt x="39" y="0"/>
                    </a:lnTo>
                    <a:cubicBezTo>
                      <a:pt x="20" y="0"/>
                      <a:pt x="20" y="19"/>
                      <a:pt x="20" y="19"/>
                    </a:cubicBezTo>
                    <a:cubicBezTo>
                      <a:pt x="20" y="19"/>
                      <a:pt x="20" y="19"/>
                      <a:pt x="0" y="19"/>
                    </a:cubicBezTo>
                    <a:lnTo>
                      <a:pt x="20" y="19"/>
                    </a:lnTo>
                    <a:lnTo>
                      <a:pt x="20" y="19"/>
                    </a:lnTo>
                    <a:lnTo>
                      <a:pt x="20" y="19"/>
                    </a:lnTo>
                    <a:lnTo>
                      <a:pt x="20" y="19"/>
                    </a:lnTo>
                    <a:cubicBezTo>
                      <a:pt x="20" y="19"/>
                      <a:pt x="20" y="19"/>
                      <a:pt x="39" y="1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129" name="Freeform 103"/>
              <p:cNvSpPr>
                <a:spLocks noChangeArrowheads="1"/>
              </p:cNvSpPr>
              <p:nvPr/>
            </p:nvSpPr>
            <p:spPr bwMode="auto">
              <a:xfrm>
                <a:off x="7364413" y="1808163"/>
                <a:ext cx="28575" cy="7937"/>
              </a:xfrm>
              <a:custGeom>
                <a:avLst/>
                <a:gdLst>
                  <a:gd name="T0" fmla="*/ 59 w 79"/>
                  <a:gd name="T1" fmla="*/ 0 h 20"/>
                  <a:gd name="T2" fmla="*/ 59 w 79"/>
                  <a:gd name="T3" fmla="*/ 0 h 20"/>
                  <a:gd name="T4" fmla="*/ 59 w 79"/>
                  <a:gd name="T5" fmla="*/ 0 h 20"/>
                  <a:gd name="T6" fmla="*/ 78 w 79"/>
                  <a:gd name="T7" fmla="*/ 0 h 20"/>
                  <a:gd name="T8" fmla="*/ 59 w 79"/>
                  <a:gd name="T9" fmla="*/ 0 h 20"/>
                  <a:gd name="T10" fmla="*/ 59 w 79"/>
                  <a:gd name="T11" fmla="*/ 0 h 20"/>
                  <a:gd name="T12" fmla="*/ 78 w 79"/>
                  <a:gd name="T13" fmla="*/ 0 h 20"/>
                  <a:gd name="T14" fmla="*/ 78 w 79"/>
                  <a:gd name="T15" fmla="*/ 0 h 20"/>
                  <a:gd name="T16" fmla="*/ 78 w 79"/>
                  <a:gd name="T17" fmla="*/ 0 h 20"/>
                  <a:gd name="T18" fmla="*/ 78 w 79"/>
                  <a:gd name="T19" fmla="*/ 0 h 20"/>
                  <a:gd name="T20" fmla="*/ 78 w 79"/>
                  <a:gd name="T21" fmla="*/ 0 h 20"/>
                  <a:gd name="T22" fmla="*/ 78 w 79"/>
                  <a:gd name="T23" fmla="*/ 0 h 20"/>
                  <a:gd name="T24" fmla="*/ 59 w 79"/>
                  <a:gd name="T25" fmla="*/ 0 h 20"/>
                  <a:gd name="T26" fmla="*/ 59 w 79"/>
                  <a:gd name="T27" fmla="*/ 0 h 20"/>
                  <a:gd name="T28" fmla="*/ 59 w 79"/>
                  <a:gd name="T29" fmla="*/ 0 h 20"/>
                  <a:gd name="T30" fmla="*/ 59 w 79"/>
                  <a:gd name="T31" fmla="*/ 0 h 20"/>
                  <a:gd name="T32" fmla="*/ 39 w 79"/>
                  <a:gd name="T33" fmla="*/ 0 h 20"/>
                  <a:gd name="T34" fmla="*/ 39 w 79"/>
                  <a:gd name="T35" fmla="*/ 0 h 20"/>
                  <a:gd name="T36" fmla="*/ 20 w 79"/>
                  <a:gd name="T37" fmla="*/ 0 h 20"/>
                  <a:gd name="T38" fmla="*/ 20 w 79"/>
                  <a:gd name="T39" fmla="*/ 0 h 20"/>
                  <a:gd name="T40" fmla="*/ 20 w 79"/>
                  <a:gd name="T41" fmla="*/ 0 h 20"/>
                  <a:gd name="T42" fmla="*/ 20 w 79"/>
                  <a:gd name="T43" fmla="*/ 0 h 20"/>
                  <a:gd name="T44" fmla="*/ 20 w 79"/>
                  <a:gd name="T45" fmla="*/ 0 h 20"/>
                  <a:gd name="T46" fmla="*/ 20 w 79"/>
                  <a:gd name="T47" fmla="*/ 0 h 20"/>
                  <a:gd name="T48" fmla="*/ 0 w 79"/>
                  <a:gd name="T49" fmla="*/ 0 h 20"/>
                  <a:gd name="T50" fmla="*/ 0 w 79"/>
                  <a:gd name="T51" fmla="*/ 19 h 20"/>
                  <a:gd name="T52" fmla="*/ 0 w 79"/>
                  <a:gd name="T53" fmla="*/ 19 h 20"/>
                  <a:gd name="T54" fmla="*/ 0 w 79"/>
                  <a:gd name="T55" fmla="*/ 19 h 20"/>
                  <a:gd name="T56" fmla="*/ 20 w 79"/>
                  <a:gd name="T57" fmla="*/ 0 h 20"/>
                  <a:gd name="T58" fmla="*/ 20 w 79"/>
                  <a:gd name="T59" fmla="*/ 0 h 20"/>
                  <a:gd name="T60" fmla="*/ 39 w 79"/>
                  <a:gd name="T61" fmla="*/ 0 h 20"/>
                  <a:gd name="T62" fmla="*/ 39 w 79"/>
                  <a:gd name="T63" fmla="*/ 0 h 20"/>
                  <a:gd name="T64" fmla="*/ 39 w 79"/>
                  <a:gd name="T65" fmla="*/ 0 h 20"/>
                  <a:gd name="T66" fmla="*/ 39 w 79"/>
                  <a:gd name="T67" fmla="*/ 0 h 20"/>
                  <a:gd name="T68" fmla="*/ 39 w 79"/>
                  <a:gd name="T69" fmla="*/ 0 h 20"/>
                  <a:gd name="T70" fmla="*/ 59 w 79"/>
                  <a:gd name="T7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 h="20">
                    <a:moveTo>
                      <a:pt x="59" y="0"/>
                    </a:moveTo>
                    <a:lnTo>
                      <a:pt x="59" y="0"/>
                    </a:lnTo>
                    <a:lnTo>
                      <a:pt x="59" y="0"/>
                    </a:lnTo>
                    <a:cubicBezTo>
                      <a:pt x="78" y="0"/>
                      <a:pt x="78" y="0"/>
                      <a:pt x="78" y="0"/>
                    </a:cubicBezTo>
                    <a:lnTo>
                      <a:pt x="59" y="0"/>
                    </a:lnTo>
                    <a:lnTo>
                      <a:pt x="59" y="0"/>
                    </a:lnTo>
                    <a:cubicBezTo>
                      <a:pt x="78" y="0"/>
                      <a:pt x="78" y="0"/>
                      <a:pt x="78" y="0"/>
                    </a:cubicBezTo>
                    <a:lnTo>
                      <a:pt x="78" y="0"/>
                    </a:lnTo>
                    <a:lnTo>
                      <a:pt x="78" y="0"/>
                    </a:lnTo>
                    <a:lnTo>
                      <a:pt x="78" y="0"/>
                    </a:lnTo>
                    <a:lnTo>
                      <a:pt x="78" y="0"/>
                    </a:lnTo>
                    <a:lnTo>
                      <a:pt x="78" y="0"/>
                    </a:lnTo>
                    <a:cubicBezTo>
                      <a:pt x="59" y="0"/>
                      <a:pt x="59" y="0"/>
                      <a:pt x="59" y="0"/>
                    </a:cubicBezTo>
                    <a:lnTo>
                      <a:pt x="59" y="0"/>
                    </a:lnTo>
                    <a:lnTo>
                      <a:pt x="59" y="0"/>
                    </a:lnTo>
                    <a:lnTo>
                      <a:pt x="59" y="0"/>
                    </a:lnTo>
                    <a:cubicBezTo>
                      <a:pt x="39" y="0"/>
                      <a:pt x="39" y="0"/>
                      <a:pt x="39" y="0"/>
                    </a:cubicBezTo>
                    <a:lnTo>
                      <a:pt x="39" y="0"/>
                    </a:lnTo>
                    <a:cubicBezTo>
                      <a:pt x="20" y="0"/>
                      <a:pt x="20" y="0"/>
                      <a:pt x="20" y="0"/>
                    </a:cubicBezTo>
                    <a:lnTo>
                      <a:pt x="20" y="0"/>
                    </a:lnTo>
                    <a:lnTo>
                      <a:pt x="20" y="0"/>
                    </a:lnTo>
                    <a:lnTo>
                      <a:pt x="20" y="0"/>
                    </a:lnTo>
                    <a:lnTo>
                      <a:pt x="20" y="0"/>
                    </a:lnTo>
                    <a:lnTo>
                      <a:pt x="20" y="0"/>
                    </a:lnTo>
                    <a:cubicBezTo>
                      <a:pt x="20" y="0"/>
                      <a:pt x="20" y="0"/>
                      <a:pt x="0" y="0"/>
                    </a:cubicBezTo>
                    <a:cubicBezTo>
                      <a:pt x="0" y="19"/>
                      <a:pt x="0" y="19"/>
                      <a:pt x="0" y="19"/>
                    </a:cubicBezTo>
                    <a:lnTo>
                      <a:pt x="0" y="19"/>
                    </a:lnTo>
                    <a:lnTo>
                      <a:pt x="0" y="19"/>
                    </a:lnTo>
                    <a:cubicBezTo>
                      <a:pt x="0" y="19"/>
                      <a:pt x="0" y="0"/>
                      <a:pt x="20" y="0"/>
                    </a:cubicBezTo>
                    <a:lnTo>
                      <a:pt x="20" y="0"/>
                    </a:lnTo>
                    <a:lnTo>
                      <a:pt x="39" y="0"/>
                    </a:lnTo>
                    <a:lnTo>
                      <a:pt x="39" y="0"/>
                    </a:lnTo>
                    <a:lnTo>
                      <a:pt x="39" y="0"/>
                    </a:lnTo>
                    <a:lnTo>
                      <a:pt x="39" y="0"/>
                    </a:lnTo>
                    <a:lnTo>
                      <a:pt x="39" y="0"/>
                    </a:lnTo>
                    <a:cubicBezTo>
                      <a:pt x="59" y="0"/>
                      <a:pt x="59" y="0"/>
                      <a:pt x="5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130" name="Freeform 104"/>
              <p:cNvSpPr>
                <a:spLocks noChangeArrowheads="1"/>
              </p:cNvSpPr>
              <p:nvPr/>
            </p:nvSpPr>
            <p:spPr bwMode="auto">
              <a:xfrm>
                <a:off x="7350125" y="1808163"/>
                <a:ext cx="28575" cy="7937"/>
              </a:xfrm>
              <a:custGeom>
                <a:avLst/>
                <a:gdLst>
                  <a:gd name="T0" fmla="*/ 38 w 78"/>
                  <a:gd name="T1" fmla="*/ 0 h 20"/>
                  <a:gd name="T2" fmla="*/ 38 w 78"/>
                  <a:gd name="T3" fmla="*/ 0 h 20"/>
                  <a:gd name="T4" fmla="*/ 58 w 78"/>
                  <a:gd name="T5" fmla="*/ 0 h 20"/>
                  <a:gd name="T6" fmla="*/ 58 w 78"/>
                  <a:gd name="T7" fmla="*/ 0 h 20"/>
                  <a:gd name="T8" fmla="*/ 58 w 78"/>
                  <a:gd name="T9" fmla="*/ 0 h 20"/>
                  <a:gd name="T10" fmla="*/ 77 w 78"/>
                  <a:gd name="T11" fmla="*/ 0 h 20"/>
                  <a:gd name="T12" fmla="*/ 77 w 78"/>
                  <a:gd name="T13" fmla="*/ 0 h 20"/>
                  <a:gd name="T14" fmla="*/ 58 w 78"/>
                  <a:gd name="T15" fmla="*/ 0 h 20"/>
                  <a:gd name="T16" fmla="*/ 58 w 78"/>
                  <a:gd name="T17" fmla="*/ 0 h 20"/>
                  <a:gd name="T18" fmla="*/ 38 w 78"/>
                  <a:gd name="T19" fmla="*/ 0 h 20"/>
                  <a:gd name="T20" fmla="*/ 38 w 78"/>
                  <a:gd name="T21" fmla="*/ 0 h 20"/>
                  <a:gd name="T22" fmla="*/ 38 w 78"/>
                  <a:gd name="T23" fmla="*/ 0 h 20"/>
                  <a:gd name="T24" fmla="*/ 38 w 78"/>
                  <a:gd name="T25" fmla="*/ 0 h 20"/>
                  <a:gd name="T26" fmla="*/ 19 w 78"/>
                  <a:gd name="T27" fmla="*/ 0 h 20"/>
                  <a:gd name="T28" fmla="*/ 19 w 78"/>
                  <a:gd name="T29" fmla="*/ 0 h 20"/>
                  <a:gd name="T30" fmla="*/ 19 w 78"/>
                  <a:gd name="T31" fmla="*/ 0 h 20"/>
                  <a:gd name="T32" fmla="*/ 19 w 78"/>
                  <a:gd name="T33" fmla="*/ 0 h 20"/>
                  <a:gd name="T34" fmla="*/ 19 w 78"/>
                  <a:gd name="T35" fmla="*/ 0 h 20"/>
                  <a:gd name="T36" fmla="*/ 19 w 78"/>
                  <a:gd name="T37" fmla="*/ 0 h 20"/>
                  <a:gd name="T38" fmla="*/ 19 w 78"/>
                  <a:gd name="T39" fmla="*/ 0 h 20"/>
                  <a:gd name="T40" fmla="*/ 38 w 78"/>
                  <a:gd name="T41" fmla="*/ 0 h 20"/>
                  <a:gd name="T42" fmla="*/ 38 w 78"/>
                  <a:gd name="T43" fmla="*/ 0 h 20"/>
                  <a:gd name="T44" fmla="*/ 38 w 78"/>
                  <a:gd name="T45" fmla="*/ 0 h 20"/>
                  <a:gd name="T46" fmla="*/ 19 w 78"/>
                  <a:gd name="T47" fmla="*/ 0 h 20"/>
                  <a:gd name="T48" fmla="*/ 0 w 78"/>
                  <a:gd name="T49" fmla="*/ 19 h 20"/>
                  <a:gd name="T50" fmla="*/ 0 w 78"/>
                  <a:gd name="T51" fmla="*/ 19 h 20"/>
                  <a:gd name="T52" fmla="*/ 0 w 78"/>
                  <a:gd name="T53" fmla="*/ 19 h 20"/>
                  <a:gd name="T54" fmla="*/ 19 w 78"/>
                  <a:gd name="T55" fmla="*/ 19 h 20"/>
                  <a:gd name="T56" fmla="*/ 19 w 78"/>
                  <a:gd name="T57" fmla="*/ 0 h 20"/>
                  <a:gd name="T58" fmla="*/ 38 w 78"/>
                  <a:gd name="T5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 h="20">
                    <a:moveTo>
                      <a:pt x="38" y="0"/>
                    </a:moveTo>
                    <a:lnTo>
                      <a:pt x="38" y="0"/>
                    </a:lnTo>
                    <a:cubicBezTo>
                      <a:pt x="58" y="0"/>
                      <a:pt x="58" y="0"/>
                      <a:pt x="58" y="0"/>
                    </a:cubicBezTo>
                    <a:lnTo>
                      <a:pt x="58" y="0"/>
                    </a:lnTo>
                    <a:lnTo>
                      <a:pt x="58" y="0"/>
                    </a:lnTo>
                    <a:cubicBezTo>
                      <a:pt x="58" y="0"/>
                      <a:pt x="58" y="0"/>
                      <a:pt x="77" y="0"/>
                    </a:cubicBezTo>
                    <a:lnTo>
                      <a:pt x="77" y="0"/>
                    </a:lnTo>
                    <a:cubicBezTo>
                      <a:pt x="58" y="0"/>
                      <a:pt x="58" y="0"/>
                      <a:pt x="58" y="0"/>
                    </a:cubicBezTo>
                    <a:lnTo>
                      <a:pt x="58" y="0"/>
                    </a:lnTo>
                    <a:cubicBezTo>
                      <a:pt x="38" y="0"/>
                      <a:pt x="38" y="0"/>
                      <a:pt x="38" y="0"/>
                    </a:cubicBezTo>
                    <a:lnTo>
                      <a:pt x="38" y="0"/>
                    </a:lnTo>
                    <a:lnTo>
                      <a:pt x="38" y="0"/>
                    </a:lnTo>
                    <a:lnTo>
                      <a:pt x="38" y="0"/>
                    </a:lnTo>
                    <a:cubicBezTo>
                      <a:pt x="19" y="0"/>
                      <a:pt x="19" y="0"/>
                      <a:pt x="19" y="0"/>
                    </a:cubicBezTo>
                    <a:lnTo>
                      <a:pt x="19" y="0"/>
                    </a:lnTo>
                    <a:lnTo>
                      <a:pt x="19" y="0"/>
                    </a:lnTo>
                    <a:lnTo>
                      <a:pt x="19" y="0"/>
                    </a:lnTo>
                    <a:lnTo>
                      <a:pt x="19" y="0"/>
                    </a:lnTo>
                    <a:lnTo>
                      <a:pt x="19" y="0"/>
                    </a:lnTo>
                    <a:lnTo>
                      <a:pt x="19" y="0"/>
                    </a:lnTo>
                    <a:cubicBezTo>
                      <a:pt x="19" y="0"/>
                      <a:pt x="19" y="0"/>
                      <a:pt x="38" y="0"/>
                    </a:cubicBezTo>
                    <a:lnTo>
                      <a:pt x="38" y="0"/>
                    </a:lnTo>
                    <a:lnTo>
                      <a:pt x="38" y="0"/>
                    </a:lnTo>
                    <a:cubicBezTo>
                      <a:pt x="19" y="0"/>
                      <a:pt x="19" y="0"/>
                      <a:pt x="19" y="0"/>
                    </a:cubicBezTo>
                    <a:lnTo>
                      <a:pt x="0" y="19"/>
                    </a:lnTo>
                    <a:lnTo>
                      <a:pt x="0" y="19"/>
                    </a:lnTo>
                    <a:lnTo>
                      <a:pt x="0" y="19"/>
                    </a:lnTo>
                    <a:lnTo>
                      <a:pt x="19" y="19"/>
                    </a:lnTo>
                    <a:cubicBezTo>
                      <a:pt x="19" y="0"/>
                      <a:pt x="19" y="0"/>
                      <a:pt x="19" y="0"/>
                    </a:cubicBezTo>
                    <a:cubicBezTo>
                      <a:pt x="38" y="0"/>
                      <a:pt x="38" y="0"/>
                      <a:pt x="3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131" name="Freeform 105"/>
              <p:cNvSpPr>
                <a:spLocks noChangeArrowheads="1"/>
              </p:cNvSpPr>
              <p:nvPr/>
            </p:nvSpPr>
            <p:spPr bwMode="auto">
              <a:xfrm>
                <a:off x="7294563" y="1808163"/>
                <a:ext cx="34925" cy="7937"/>
              </a:xfrm>
              <a:custGeom>
                <a:avLst/>
                <a:gdLst>
                  <a:gd name="T0" fmla="*/ 58 w 98"/>
                  <a:gd name="T1" fmla="*/ 19 h 20"/>
                  <a:gd name="T2" fmla="*/ 58 w 98"/>
                  <a:gd name="T3" fmla="*/ 19 h 20"/>
                  <a:gd name="T4" fmla="*/ 77 w 98"/>
                  <a:gd name="T5" fmla="*/ 0 h 20"/>
                  <a:gd name="T6" fmla="*/ 58 w 98"/>
                  <a:gd name="T7" fmla="*/ 0 h 20"/>
                  <a:gd name="T8" fmla="*/ 58 w 98"/>
                  <a:gd name="T9" fmla="*/ 0 h 20"/>
                  <a:gd name="T10" fmla="*/ 77 w 98"/>
                  <a:gd name="T11" fmla="*/ 0 h 20"/>
                  <a:gd name="T12" fmla="*/ 58 w 98"/>
                  <a:gd name="T13" fmla="*/ 0 h 20"/>
                  <a:gd name="T14" fmla="*/ 58 w 98"/>
                  <a:gd name="T15" fmla="*/ 0 h 20"/>
                  <a:gd name="T16" fmla="*/ 77 w 98"/>
                  <a:gd name="T17" fmla="*/ 0 h 20"/>
                  <a:gd name="T18" fmla="*/ 77 w 98"/>
                  <a:gd name="T19" fmla="*/ 0 h 20"/>
                  <a:gd name="T20" fmla="*/ 97 w 98"/>
                  <a:gd name="T21" fmla="*/ 0 h 20"/>
                  <a:gd name="T22" fmla="*/ 77 w 98"/>
                  <a:gd name="T23" fmla="*/ 0 h 20"/>
                  <a:gd name="T24" fmla="*/ 77 w 98"/>
                  <a:gd name="T25" fmla="*/ 0 h 20"/>
                  <a:gd name="T26" fmla="*/ 77 w 98"/>
                  <a:gd name="T27" fmla="*/ 0 h 20"/>
                  <a:gd name="T28" fmla="*/ 77 w 98"/>
                  <a:gd name="T29" fmla="*/ 0 h 20"/>
                  <a:gd name="T30" fmla="*/ 77 w 98"/>
                  <a:gd name="T31" fmla="*/ 0 h 20"/>
                  <a:gd name="T32" fmla="*/ 38 w 98"/>
                  <a:gd name="T33" fmla="*/ 0 h 20"/>
                  <a:gd name="T34" fmla="*/ 77 w 98"/>
                  <a:gd name="T35" fmla="*/ 0 h 20"/>
                  <a:gd name="T36" fmla="*/ 38 w 98"/>
                  <a:gd name="T37" fmla="*/ 0 h 20"/>
                  <a:gd name="T38" fmla="*/ 38 w 98"/>
                  <a:gd name="T39" fmla="*/ 0 h 20"/>
                  <a:gd name="T40" fmla="*/ 38 w 98"/>
                  <a:gd name="T41" fmla="*/ 0 h 20"/>
                  <a:gd name="T42" fmla="*/ 38 w 98"/>
                  <a:gd name="T43" fmla="*/ 0 h 20"/>
                  <a:gd name="T44" fmla="*/ 19 w 98"/>
                  <a:gd name="T45" fmla="*/ 19 h 20"/>
                  <a:gd name="T46" fmla="*/ 19 w 98"/>
                  <a:gd name="T47" fmla="*/ 0 h 20"/>
                  <a:gd name="T48" fmla="*/ 0 w 98"/>
                  <a:gd name="T49" fmla="*/ 19 h 20"/>
                  <a:gd name="T50" fmla="*/ 0 w 98"/>
                  <a:gd name="T51" fmla="*/ 19 h 20"/>
                  <a:gd name="T52" fmla="*/ 0 w 98"/>
                  <a:gd name="T53" fmla="*/ 19 h 20"/>
                  <a:gd name="T54" fmla="*/ 0 w 98"/>
                  <a:gd name="T55" fmla="*/ 19 h 20"/>
                  <a:gd name="T56" fmla="*/ 0 w 98"/>
                  <a:gd name="T57" fmla="*/ 19 h 20"/>
                  <a:gd name="T58" fmla="*/ 19 w 98"/>
                  <a:gd name="T59" fmla="*/ 19 h 20"/>
                  <a:gd name="T60" fmla="*/ 19 w 98"/>
                  <a:gd name="T61" fmla="*/ 19 h 20"/>
                  <a:gd name="T62" fmla="*/ 38 w 98"/>
                  <a:gd name="T63" fmla="*/ 19 h 20"/>
                  <a:gd name="T64" fmla="*/ 58 w 98"/>
                  <a:gd name="T65"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8" h="20">
                    <a:moveTo>
                      <a:pt x="58" y="19"/>
                    </a:moveTo>
                    <a:lnTo>
                      <a:pt x="58" y="19"/>
                    </a:lnTo>
                    <a:cubicBezTo>
                      <a:pt x="58" y="0"/>
                      <a:pt x="77" y="0"/>
                      <a:pt x="77" y="0"/>
                    </a:cubicBezTo>
                    <a:cubicBezTo>
                      <a:pt x="58" y="0"/>
                      <a:pt x="58" y="0"/>
                      <a:pt x="58" y="0"/>
                    </a:cubicBezTo>
                    <a:lnTo>
                      <a:pt x="58" y="0"/>
                    </a:lnTo>
                    <a:cubicBezTo>
                      <a:pt x="77" y="0"/>
                      <a:pt x="77" y="0"/>
                      <a:pt x="77" y="0"/>
                    </a:cubicBezTo>
                    <a:cubicBezTo>
                      <a:pt x="77" y="0"/>
                      <a:pt x="77" y="0"/>
                      <a:pt x="58" y="0"/>
                    </a:cubicBezTo>
                    <a:lnTo>
                      <a:pt x="58" y="0"/>
                    </a:lnTo>
                    <a:cubicBezTo>
                      <a:pt x="77" y="0"/>
                      <a:pt x="77" y="0"/>
                      <a:pt x="77" y="0"/>
                    </a:cubicBezTo>
                    <a:lnTo>
                      <a:pt x="77" y="0"/>
                    </a:lnTo>
                    <a:cubicBezTo>
                      <a:pt x="77" y="0"/>
                      <a:pt x="77" y="0"/>
                      <a:pt x="97" y="0"/>
                    </a:cubicBezTo>
                    <a:cubicBezTo>
                      <a:pt x="77" y="0"/>
                      <a:pt x="77" y="0"/>
                      <a:pt x="77" y="0"/>
                    </a:cubicBezTo>
                    <a:lnTo>
                      <a:pt x="77" y="0"/>
                    </a:lnTo>
                    <a:lnTo>
                      <a:pt x="77" y="0"/>
                    </a:lnTo>
                    <a:lnTo>
                      <a:pt x="77" y="0"/>
                    </a:lnTo>
                    <a:lnTo>
                      <a:pt x="77" y="0"/>
                    </a:lnTo>
                    <a:cubicBezTo>
                      <a:pt x="58" y="0"/>
                      <a:pt x="58" y="0"/>
                      <a:pt x="38" y="0"/>
                    </a:cubicBezTo>
                    <a:cubicBezTo>
                      <a:pt x="58" y="0"/>
                      <a:pt x="58" y="0"/>
                      <a:pt x="77" y="0"/>
                    </a:cubicBezTo>
                    <a:cubicBezTo>
                      <a:pt x="58" y="0"/>
                      <a:pt x="38" y="0"/>
                      <a:pt x="38" y="0"/>
                    </a:cubicBezTo>
                    <a:lnTo>
                      <a:pt x="38" y="0"/>
                    </a:lnTo>
                    <a:lnTo>
                      <a:pt x="38" y="0"/>
                    </a:lnTo>
                    <a:lnTo>
                      <a:pt x="38" y="0"/>
                    </a:lnTo>
                    <a:cubicBezTo>
                      <a:pt x="38" y="0"/>
                      <a:pt x="38" y="0"/>
                      <a:pt x="19" y="19"/>
                    </a:cubicBezTo>
                    <a:cubicBezTo>
                      <a:pt x="19" y="0"/>
                      <a:pt x="19" y="0"/>
                      <a:pt x="19" y="0"/>
                    </a:cubicBezTo>
                    <a:cubicBezTo>
                      <a:pt x="19" y="19"/>
                      <a:pt x="19" y="19"/>
                      <a:pt x="0" y="19"/>
                    </a:cubicBezTo>
                    <a:lnTo>
                      <a:pt x="0" y="19"/>
                    </a:lnTo>
                    <a:lnTo>
                      <a:pt x="0" y="19"/>
                    </a:lnTo>
                    <a:lnTo>
                      <a:pt x="0" y="19"/>
                    </a:lnTo>
                    <a:lnTo>
                      <a:pt x="0" y="19"/>
                    </a:lnTo>
                    <a:cubicBezTo>
                      <a:pt x="0" y="19"/>
                      <a:pt x="0" y="19"/>
                      <a:pt x="19" y="19"/>
                    </a:cubicBezTo>
                    <a:lnTo>
                      <a:pt x="19" y="19"/>
                    </a:lnTo>
                    <a:cubicBezTo>
                      <a:pt x="19" y="19"/>
                      <a:pt x="19" y="19"/>
                      <a:pt x="38" y="19"/>
                    </a:cubicBezTo>
                    <a:cubicBezTo>
                      <a:pt x="38" y="19"/>
                      <a:pt x="38" y="19"/>
                      <a:pt x="58" y="1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132" name="Freeform 106"/>
              <p:cNvSpPr>
                <a:spLocks noChangeArrowheads="1"/>
              </p:cNvSpPr>
              <p:nvPr/>
            </p:nvSpPr>
            <p:spPr bwMode="auto">
              <a:xfrm>
                <a:off x="7294563" y="181610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133" name="Freeform 107"/>
              <p:cNvSpPr>
                <a:spLocks noChangeArrowheads="1"/>
              </p:cNvSpPr>
              <p:nvPr/>
            </p:nvSpPr>
            <p:spPr bwMode="auto">
              <a:xfrm>
                <a:off x="7294563" y="181610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134" name="Freeform 108"/>
              <p:cNvSpPr>
                <a:spLocks noChangeArrowheads="1"/>
              </p:cNvSpPr>
              <p:nvPr/>
            </p:nvSpPr>
            <p:spPr bwMode="auto">
              <a:xfrm>
                <a:off x="7216775" y="1808163"/>
                <a:ext cx="84138" cy="28575"/>
              </a:xfrm>
              <a:custGeom>
                <a:avLst/>
                <a:gdLst>
                  <a:gd name="T0" fmla="*/ 97 w 234"/>
                  <a:gd name="T1" fmla="*/ 58 h 78"/>
                  <a:gd name="T2" fmla="*/ 117 w 234"/>
                  <a:gd name="T3" fmla="*/ 58 h 78"/>
                  <a:gd name="T4" fmla="*/ 136 w 234"/>
                  <a:gd name="T5" fmla="*/ 39 h 78"/>
                  <a:gd name="T6" fmla="*/ 175 w 234"/>
                  <a:gd name="T7" fmla="*/ 19 h 78"/>
                  <a:gd name="T8" fmla="*/ 175 w 234"/>
                  <a:gd name="T9" fmla="*/ 19 h 78"/>
                  <a:gd name="T10" fmla="*/ 214 w 234"/>
                  <a:gd name="T11" fmla="*/ 19 h 78"/>
                  <a:gd name="T12" fmla="*/ 233 w 234"/>
                  <a:gd name="T13" fmla="*/ 0 h 78"/>
                  <a:gd name="T14" fmla="*/ 214 w 234"/>
                  <a:gd name="T15" fmla="*/ 19 h 78"/>
                  <a:gd name="T16" fmla="*/ 175 w 234"/>
                  <a:gd name="T17" fmla="*/ 19 h 78"/>
                  <a:gd name="T18" fmla="*/ 194 w 234"/>
                  <a:gd name="T19" fmla="*/ 19 h 78"/>
                  <a:gd name="T20" fmla="*/ 214 w 234"/>
                  <a:gd name="T21" fmla="*/ 19 h 78"/>
                  <a:gd name="T22" fmla="*/ 194 w 234"/>
                  <a:gd name="T23" fmla="*/ 19 h 78"/>
                  <a:gd name="T24" fmla="*/ 214 w 234"/>
                  <a:gd name="T25" fmla="*/ 0 h 78"/>
                  <a:gd name="T26" fmla="*/ 214 w 234"/>
                  <a:gd name="T27" fmla="*/ 0 h 78"/>
                  <a:gd name="T28" fmla="*/ 117 w 234"/>
                  <a:gd name="T29" fmla="*/ 39 h 78"/>
                  <a:gd name="T30" fmla="*/ 97 w 234"/>
                  <a:gd name="T31" fmla="*/ 39 h 78"/>
                  <a:gd name="T32" fmla="*/ 97 w 234"/>
                  <a:gd name="T33" fmla="*/ 39 h 78"/>
                  <a:gd name="T34" fmla="*/ 136 w 234"/>
                  <a:gd name="T35" fmla="*/ 39 h 78"/>
                  <a:gd name="T36" fmla="*/ 155 w 234"/>
                  <a:gd name="T37" fmla="*/ 19 h 78"/>
                  <a:gd name="T38" fmla="*/ 136 w 234"/>
                  <a:gd name="T39" fmla="*/ 39 h 78"/>
                  <a:gd name="T40" fmla="*/ 136 w 234"/>
                  <a:gd name="T41" fmla="*/ 39 h 78"/>
                  <a:gd name="T42" fmla="*/ 117 w 234"/>
                  <a:gd name="T43" fmla="*/ 39 h 78"/>
                  <a:gd name="T44" fmla="*/ 117 w 234"/>
                  <a:gd name="T45" fmla="*/ 39 h 78"/>
                  <a:gd name="T46" fmla="*/ 78 w 234"/>
                  <a:gd name="T47" fmla="*/ 39 h 78"/>
                  <a:gd name="T48" fmla="*/ 78 w 234"/>
                  <a:gd name="T49" fmla="*/ 39 h 78"/>
                  <a:gd name="T50" fmla="*/ 97 w 234"/>
                  <a:gd name="T51" fmla="*/ 39 h 78"/>
                  <a:gd name="T52" fmla="*/ 59 w 234"/>
                  <a:gd name="T53" fmla="*/ 58 h 78"/>
                  <a:gd name="T54" fmla="*/ 59 w 234"/>
                  <a:gd name="T55" fmla="*/ 58 h 78"/>
                  <a:gd name="T56" fmla="*/ 39 w 234"/>
                  <a:gd name="T57" fmla="*/ 58 h 78"/>
                  <a:gd name="T58" fmla="*/ 0 w 234"/>
                  <a:gd name="T59" fmla="*/ 77 h 78"/>
                  <a:gd name="T60" fmla="*/ 97 w 234"/>
                  <a:gd name="T61" fmla="*/ 39 h 78"/>
                  <a:gd name="T62" fmla="*/ 155 w 234"/>
                  <a:gd name="T63" fmla="*/ 39 h 78"/>
                  <a:gd name="T64" fmla="*/ 136 w 234"/>
                  <a:gd name="T65" fmla="*/ 39 h 78"/>
                  <a:gd name="T66" fmla="*/ 78 w 234"/>
                  <a:gd name="T67" fmla="*/ 58 h 78"/>
                  <a:gd name="T68" fmla="*/ 97 w 234"/>
                  <a:gd name="T69" fmla="*/ 58 h 78"/>
                  <a:gd name="T70" fmla="*/ 78 w 234"/>
                  <a:gd name="T71"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4" h="78">
                    <a:moveTo>
                      <a:pt x="97" y="58"/>
                    </a:moveTo>
                    <a:lnTo>
                      <a:pt x="97" y="58"/>
                    </a:lnTo>
                    <a:cubicBezTo>
                      <a:pt x="117" y="58"/>
                      <a:pt x="117" y="58"/>
                      <a:pt x="117" y="58"/>
                    </a:cubicBezTo>
                    <a:lnTo>
                      <a:pt x="117" y="58"/>
                    </a:lnTo>
                    <a:lnTo>
                      <a:pt x="117" y="58"/>
                    </a:lnTo>
                    <a:cubicBezTo>
                      <a:pt x="117" y="39"/>
                      <a:pt x="117" y="39"/>
                      <a:pt x="136" y="39"/>
                    </a:cubicBezTo>
                    <a:lnTo>
                      <a:pt x="136" y="39"/>
                    </a:lnTo>
                    <a:cubicBezTo>
                      <a:pt x="155" y="39"/>
                      <a:pt x="155" y="39"/>
                      <a:pt x="175" y="19"/>
                    </a:cubicBezTo>
                    <a:lnTo>
                      <a:pt x="194" y="19"/>
                    </a:lnTo>
                    <a:cubicBezTo>
                      <a:pt x="194" y="19"/>
                      <a:pt x="194" y="19"/>
                      <a:pt x="175" y="19"/>
                    </a:cubicBezTo>
                    <a:cubicBezTo>
                      <a:pt x="194" y="19"/>
                      <a:pt x="194" y="19"/>
                      <a:pt x="194" y="19"/>
                    </a:cubicBezTo>
                    <a:cubicBezTo>
                      <a:pt x="194" y="19"/>
                      <a:pt x="194" y="19"/>
                      <a:pt x="214" y="19"/>
                    </a:cubicBezTo>
                    <a:lnTo>
                      <a:pt x="214" y="19"/>
                    </a:lnTo>
                    <a:cubicBezTo>
                      <a:pt x="214" y="19"/>
                      <a:pt x="233" y="19"/>
                      <a:pt x="233" y="0"/>
                    </a:cubicBezTo>
                    <a:lnTo>
                      <a:pt x="233" y="0"/>
                    </a:lnTo>
                    <a:cubicBezTo>
                      <a:pt x="233" y="0"/>
                      <a:pt x="233" y="0"/>
                      <a:pt x="214" y="19"/>
                    </a:cubicBezTo>
                    <a:lnTo>
                      <a:pt x="214" y="19"/>
                    </a:lnTo>
                    <a:cubicBezTo>
                      <a:pt x="194" y="19"/>
                      <a:pt x="194" y="19"/>
                      <a:pt x="175" y="19"/>
                    </a:cubicBezTo>
                    <a:cubicBezTo>
                      <a:pt x="175" y="19"/>
                      <a:pt x="175" y="19"/>
                      <a:pt x="194" y="19"/>
                    </a:cubicBezTo>
                    <a:lnTo>
                      <a:pt x="194" y="19"/>
                    </a:lnTo>
                    <a:lnTo>
                      <a:pt x="214" y="19"/>
                    </a:lnTo>
                    <a:lnTo>
                      <a:pt x="214" y="19"/>
                    </a:lnTo>
                    <a:cubicBezTo>
                      <a:pt x="233" y="0"/>
                      <a:pt x="233" y="0"/>
                      <a:pt x="233" y="0"/>
                    </a:cubicBezTo>
                    <a:cubicBezTo>
                      <a:pt x="214" y="0"/>
                      <a:pt x="214" y="19"/>
                      <a:pt x="194" y="19"/>
                    </a:cubicBezTo>
                    <a:lnTo>
                      <a:pt x="194" y="19"/>
                    </a:lnTo>
                    <a:cubicBezTo>
                      <a:pt x="194" y="19"/>
                      <a:pt x="214" y="19"/>
                      <a:pt x="214" y="0"/>
                    </a:cubicBezTo>
                    <a:lnTo>
                      <a:pt x="233" y="0"/>
                    </a:lnTo>
                    <a:lnTo>
                      <a:pt x="214" y="0"/>
                    </a:lnTo>
                    <a:lnTo>
                      <a:pt x="214" y="0"/>
                    </a:lnTo>
                    <a:cubicBezTo>
                      <a:pt x="214" y="0"/>
                      <a:pt x="214" y="0"/>
                      <a:pt x="117" y="39"/>
                    </a:cubicBezTo>
                    <a:cubicBezTo>
                      <a:pt x="136" y="19"/>
                      <a:pt x="136" y="19"/>
                      <a:pt x="155" y="19"/>
                    </a:cubicBezTo>
                    <a:cubicBezTo>
                      <a:pt x="136" y="19"/>
                      <a:pt x="117" y="39"/>
                      <a:pt x="97" y="39"/>
                    </a:cubicBezTo>
                    <a:cubicBezTo>
                      <a:pt x="97" y="39"/>
                      <a:pt x="97" y="39"/>
                      <a:pt x="117" y="39"/>
                    </a:cubicBezTo>
                    <a:cubicBezTo>
                      <a:pt x="117" y="39"/>
                      <a:pt x="117" y="39"/>
                      <a:pt x="97" y="39"/>
                    </a:cubicBezTo>
                    <a:lnTo>
                      <a:pt x="97" y="39"/>
                    </a:lnTo>
                    <a:cubicBezTo>
                      <a:pt x="117" y="39"/>
                      <a:pt x="136" y="39"/>
                      <a:pt x="136" y="39"/>
                    </a:cubicBezTo>
                    <a:cubicBezTo>
                      <a:pt x="136" y="19"/>
                      <a:pt x="155" y="19"/>
                      <a:pt x="155" y="19"/>
                    </a:cubicBezTo>
                    <a:lnTo>
                      <a:pt x="155" y="19"/>
                    </a:lnTo>
                    <a:cubicBezTo>
                      <a:pt x="136" y="19"/>
                      <a:pt x="136" y="39"/>
                      <a:pt x="136" y="39"/>
                    </a:cubicBezTo>
                    <a:lnTo>
                      <a:pt x="136" y="39"/>
                    </a:lnTo>
                    <a:lnTo>
                      <a:pt x="136" y="39"/>
                    </a:lnTo>
                    <a:lnTo>
                      <a:pt x="136" y="39"/>
                    </a:lnTo>
                    <a:cubicBezTo>
                      <a:pt x="117" y="39"/>
                      <a:pt x="117" y="39"/>
                      <a:pt x="117" y="39"/>
                    </a:cubicBezTo>
                    <a:lnTo>
                      <a:pt x="117" y="39"/>
                    </a:lnTo>
                    <a:lnTo>
                      <a:pt x="117" y="39"/>
                    </a:lnTo>
                    <a:lnTo>
                      <a:pt x="117" y="39"/>
                    </a:lnTo>
                    <a:cubicBezTo>
                      <a:pt x="117" y="39"/>
                      <a:pt x="97" y="39"/>
                      <a:pt x="78" y="39"/>
                    </a:cubicBezTo>
                    <a:lnTo>
                      <a:pt x="78" y="39"/>
                    </a:lnTo>
                    <a:lnTo>
                      <a:pt x="78" y="39"/>
                    </a:lnTo>
                    <a:lnTo>
                      <a:pt x="78" y="39"/>
                    </a:lnTo>
                    <a:lnTo>
                      <a:pt x="78" y="39"/>
                    </a:lnTo>
                    <a:cubicBezTo>
                      <a:pt x="78" y="39"/>
                      <a:pt x="78" y="39"/>
                      <a:pt x="97" y="39"/>
                    </a:cubicBezTo>
                    <a:lnTo>
                      <a:pt x="97" y="39"/>
                    </a:lnTo>
                    <a:lnTo>
                      <a:pt x="59" y="58"/>
                    </a:lnTo>
                    <a:lnTo>
                      <a:pt x="59" y="58"/>
                    </a:lnTo>
                    <a:lnTo>
                      <a:pt x="59" y="58"/>
                    </a:lnTo>
                    <a:lnTo>
                      <a:pt x="39" y="58"/>
                    </a:lnTo>
                    <a:lnTo>
                      <a:pt x="39" y="58"/>
                    </a:lnTo>
                    <a:cubicBezTo>
                      <a:pt x="39" y="58"/>
                      <a:pt x="39" y="58"/>
                      <a:pt x="0" y="77"/>
                    </a:cubicBezTo>
                    <a:lnTo>
                      <a:pt x="0" y="77"/>
                    </a:lnTo>
                    <a:cubicBezTo>
                      <a:pt x="0" y="77"/>
                      <a:pt x="59" y="58"/>
                      <a:pt x="78" y="58"/>
                    </a:cubicBezTo>
                    <a:lnTo>
                      <a:pt x="97" y="39"/>
                    </a:lnTo>
                    <a:cubicBezTo>
                      <a:pt x="97" y="39"/>
                      <a:pt x="97" y="39"/>
                      <a:pt x="155" y="39"/>
                    </a:cubicBezTo>
                    <a:lnTo>
                      <a:pt x="155" y="39"/>
                    </a:lnTo>
                    <a:cubicBezTo>
                      <a:pt x="136" y="39"/>
                      <a:pt x="136" y="39"/>
                      <a:pt x="117" y="39"/>
                    </a:cubicBezTo>
                    <a:cubicBezTo>
                      <a:pt x="136" y="39"/>
                      <a:pt x="136" y="39"/>
                      <a:pt x="136" y="39"/>
                    </a:cubicBezTo>
                    <a:cubicBezTo>
                      <a:pt x="117" y="39"/>
                      <a:pt x="117" y="39"/>
                      <a:pt x="97" y="58"/>
                    </a:cubicBezTo>
                    <a:lnTo>
                      <a:pt x="78" y="58"/>
                    </a:lnTo>
                    <a:lnTo>
                      <a:pt x="78" y="58"/>
                    </a:lnTo>
                    <a:lnTo>
                      <a:pt x="97" y="58"/>
                    </a:lnTo>
                    <a:lnTo>
                      <a:pt x="78" y="58"/>
                    </a:lnTo>
                    <a:lnTo>
                      <a:pt x="78" y="58"/>
                    </a:lnTo>
                    <a:cubicBezTo>
                      <a:pt x="78" y="58"/>
                      <a:pt x="78" y="58"/>
                      <a:pt x="97"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135" name="Freeform 109"/>
              <p:cNvSpPr>
                <a:spLocks noChangeArrowheads="1"/>
              </p:cNvSpPr>
              <p:nvPr/>
            </p:nvSpPr>
            <p:spPr bwMode="auto">
              <a:xfrm>
                <a:off x="6799263" y="2401888"/>
                <a:ext cx="238125" cy="273050"/>
              </a:xfrm>
              <a:custGeom>
                <a:avLst/>
                <a:gdLst>
                  <a:gd name="T0" fmla="*/ 640 w 661"/>
                  <a:gd name="T1" fmla="*/ 233 h 757"/>
                  <a:gd name="T2" fmla="*/ 388 w 661"/>
                  <a:gd name="T3" fmla="*/ 0 h 757"/>
                  <a:gd name="T4" fmla="*/ 78 w 661"/>
                  <a:gd name="T5" fmla="*/ 39 h 757"/>
                  <a:gd name="T6" fmla="*/ 58 w 661"/>
                  <a:gd name="T7" fmla="*/ 39 h 757"/>
                  <a:gd name="T8" fmla="*/ 58 w 661"/>
                  <a:gd name="T9" fmla="*/ 39 h 757"/>
                  <a:gd name="T10" fmla="*/ 39 w 661"/>
                  <a:gd name="T11" fmla="*/ 39 h 757"/>
                  <a:gd name="T12" fmla="*/ 39 w 661"/>
                  <a:gd name="T13" fmla="*/ 39 h 757"/>
                  <a:gd name="T14" fmla="*/ 39 w 661"/>
                  <a:gd name="T15" fmla="*/ 39 h 757"/>
                  <a:gd name="T16" fmla="*/ 39 w 661"/>
                  <a:gd name="T17" fmla="*/ 39 h 757"/>
                  <a:gd name="T18" fmla="*/ 19 w 661"/>
                  <a:gd name="T19" fmla="*/ 20 h 757"/>
                  <a:gd name="T20" fmla="*/ 0 w 661"/>
                  <a:gd name="T21" fmla="*/ 39 h 757"/>
                  <a:gd name="T22" fmla="*/ 19 w 661"/>
                  <a:gd name="T23" fmla="*/ 58 h 757"/>
                  <a:gd name="T24" fmla="*/ 19 w 661"/>
                  <a:gd name="T25" fmla="*/ 58 h 757"/>
                  <a:gd name="T26" fmla="*/ 19 w 661"/>
                  <a:gd name="T27" fmla="*/ 78 h 757"/>
                  <a:gd name="T28" fmla="*/ 19 w 661"/>
                  <a:gd name="T29" fmla="*/ 136 h 757"/>
                  <a:gd name="T30" fmla="*/ 39 w 661"/>
                  <a:gd name="T31" fmla="*/ 155 h 757"/>
                  <a:gd name="T32" fmla="*/ 58 w 661"/>
                  <a:gd name="T33" fmla="*/ 155 h 757"/>
                  <a:gd name="T34" fmla="*/ 97 w 661"/>
                  <a:gd name="T35" fmla="*/ 272 h 757"/>
                  <a:gd name="T36" fmla="*/ 117 w 661"/>
                  <a:gd name="T37" fmla="*/ 310 h 757"/>
                  <a:gd name="T38" fmla="*/ 136 w 661"/>
                  <a:gd name="T39" fmla="*/ 427 h 757"/>
                  <a:gd name="T40" fmla="*/ 174 w 661"/>
                  <a:gd name="T41" fmla="*/ 505 h 757"/>
                  <a:gd name="T42" fmla="*/ 214 w 661"/>
                  <a:gd name="T43" fmla="*/ 640 h 757"/>
                  <a:gd name="T44" fmla="*/ 214 w 661"/>
                  <a:gd name="T45" fmla="*/ 660 h 757"/>
                  <a:gd name="T46" fmla="*/ 272 w 661"/>
                  <a:gd name="T47" fmla="*/ 737 h 757"/>
                  <a:gd name="T48" fmla="*/ 330 w 661"/>
                  <a:gd name="T49" fmla="*/ 718 h 757"/>
                  <a:gd name="T50" fmla="*/ 349 w 661"/>
                  <a:gd name="T51" fmla="*/ 718 h 757"/>
                  <a:gd name="T52" fmla="*/ 349 w 661"/>
                  <a:gd name="T53" fmla="*/ 718 h 757"/>
                  <a:gd name="T54" fmla="*/ 465 w 661"/>
                  <a:gd name="T55" fmla="*/ 660 h 757"/>
                  <a:gd name="T56" fmla="*/ 562 w 661"/>
                  <a:gd name="T57" fmla="*/ 621 h 757"/>
                  <a:gd name="T58" fmla="*/ 601 w 661"/>
                  <a:gd name="T59" fmla="*/ 582 h 757"/>
                  <a:gd name="T60" fmla="*/ 620 w 661"/>
                  <a:gd name="T61" fmla="*/ 349 h 757"/>
                  <a:gd name="T62" fmla="*/ 620 w 661"/>
                  <a:gd name="T63" fmla="*/ 330 h 757"/>
                  <a:gd name="T64" fmla="*/ 601 w 661"/>
                  <a:gd name="T65" fmla="*/ 272 h 757"/>
                  <a:gd name="T66" fmla="*/ 582 w 661"/>
                  <a:gd name="T67" fmla="*/ 272 h 757"/>
                  <a:gd name="T68" fmla="*/ 543 w 661"/>
                  <a:gd name="T69" fmla="*/ 330 h 757"/>
                  <a:gd name="T70" fmla="*/ 524 w 661"/>
                  <a:gd name="T71" fmla="*/ 310 h 757"/>
                  <a:gd name="T72" fmla="*/ 485 w 661"/>
                  <a:gd name="T73" fmla="*/ 349 h 757"/>
                  <a:gd name="T74" fmla="*/ 465 w 661"/>
                  <a:gd name="T75" fmla="*/ 310 h 757"/>
                  <a:gd name="T76" fmla="*/ 485 w 661"/>
                  <a:gd name="T77" fmla="*/ 291 h 757"/>
                  <a:gd name="T78" fmla="*/ 524 w 661"/>
                  <a:gd name="T79" fmla="*/ 291 h 757"/>
                  <a:gd name="T80" fmla="*/ 504 w 661"/>
                  <a:gd name="T81" fmla="*/ 291 h 757"/>
                  <a:gd name="T82" fmla="*/ 446 w 661"/>
                  <a:gd name="T83" fmla="*/ 272 h 757"/>
                  <a:gd name="T84" fmla="*/ 446 w 661"/>
                  <a:gd name="T85" fmla="*/ 233 h 757"/>
                  <a:gd name="T86" fmla="*/ 407 w 661"/>
                  <a:gd name="T87" fmla="*/ 214 h 757"/>
                  <a:gd name="T88" fmla="*/ 446 w 661"/>
                  <a:gd name="T89" fmla="*/ 117 h 757"/>
                  <a:gd name="T90" fmla="*/ 562 w 661"/>
                  <a:gd name="T91" fmla="*/ 233 h 757"/>
                  <a:gd name="T92" fmla="*/ 582 w 661"/>
                  <a:gd name="T93" fmla="*/ 233 h 757"/>
                  <a:gd name="T94" fmla="*/ 601 w 661"/>
                  <a:gd name="T95" fmla="*/ 233 h 757"/>
                  <a:gd name="T96" fmla="*/ 640 w 661"/>
                  <a:gd name="T97" fmla="*/ 233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1" h="757">
                    <a:moveTo>
                      <a:pt x="640" y="233"/>
                    </a:moveTo>
                    <a:lnTo>
                      <a:pt x="640" y="233"/>
                    </a:lnTo>
                    <a:cubicBezTo>
                      <a:pt x="640" y="175"/>
                      <a:pt x="640" y="98"/>
                      <a:pt x="660" y="20"/>
                    </a:cubicBezTo>
                    <a:cubicBezTo>
                      <a:pt x="562" y="20"/>
                      <a:pt x="465" y="20"/>
                      <a:pt x="388" y="0"/>
                    </a:cubicBezTo>
                    <a:cubicBezTo>
                      <a:pt x="272" y="0"/>
                      <a:pt x="174" y="0"/>
                      <a:pt x="97" y="0"/>
                    </a:cubicBezTo>
                    <a:cubicBezTo>
                      <a:pt x="97" y="0"/>
                      <a:pt x="78" y="20"/>
                      <a:pt x="78" y="39"/>
                    </a:cubicBezTo>
                    <a:lnTo>
                      <a:pt x="78" y="39"/>
                    </a:lnTo>
                    <a:cubicBezTo>
                      <a:pt x="58" y="39"/>
                      <a:pt x="58" y="39"/>
                      <a:pt x="58" y="39"/>
                    </a:cubicBezTo>
                    <a:lnTo>
                      <a:pt x="58" y="39"/>
                    </a:lnTo>
                    <a:lnTo>
                      <a:pt x="58" y="39"/>
                    </a:lnTo>
                    <a:lnTo>
                      <a:pt x="58" y="39"/>
                    </a:lnTo>
                    <a:cubicBezTo>
                      <a:pt x="39" y="39"/>
                      <a:pt x="39" y="39"/>
                      <a:pt x="39" y="39"/>
                    </a:cubicBezTo>
                    <a:lnTo>
                      <a:pt x="39" y="39"/>
                    </a:lnTo>
                    <a:lnTo>
                      <a:pt x="39" y="39"/>
                    </a:lnTo>
                    <a:lnTo>
                      <a:pt x="39" y="39"/>
                    </a:lnTo>
                    <a:lnTo>
                      <a:pt x="39" y="39"/>
                    </a:lnTo>
                    <a:lnTo>
                      <a:pt x="39" y="39"/>
                    </a:lnTo>
                    <a:lnTo>
                      <a:pt x="39" y="39"/>
                    </a:lnTo>
                    <a:cubicBezTo>
                      <a:pt x="19" y="39"/>
                      <a:pt x="19" y="39"/>
                      <a:pt x="19" y="20"/>
                    </a:cubicBezTo>
                    <a:lnTo>
                      <a:pt x="19" y="20"/>
                    </a:lnTo>
                    <a:lnTo>
                      <a:pt x="19" y="20"/>
                    </a:lnTo>
                    <a:cubicBezTo>
                      <a:pt x="0" y="39"/>
                      <a:pt x="0" y="39"/>
                      <a:pt x="0" y="39"/>
                    </a:cubicBezTo>
                    <a:cubicBezTo>
                      <a:pt x="19" y="39"/>
                      <a:pt x="19" y="39"/>
                      <a:pt x="19" y="39"/>
                    </a:cubicBezTo>
                    <a:cubicBezTo>
                      <a:pt x="19" y="39"/>
                      <a:pt x="19" y="39"/>
                      <a:pt x="19" y="58"/>
                    </a:cubicBezTo>
                    <a:lnTo>
                      <a:pt x="19" y="58"/>
                    </a:lnTo>
                    <a:lnTo>
                      <a:pt x="19" y="58"/>
                    </a:lnTo>
                    <a:cubicBezTo>
                      <a:pt x="19" y="78"/>
                      <a:pt x="19" y="78"/>
                      <a:pt x="19" y="78"/>
                    </a:cubicBezTo>
                    <a:lnTo>
                      <a:pt x="19" y="78"/>
                    </a:lnTo>
                    <a:lnTo>
                      <a:pt x="19" y="78"/>
                    </a:lnTo>
                    <a:cubicBezTo>
                      <a:pt x="19" y="98"/>
                      <a:pt x="19" y="117"/>
                      <a:pt x="19" y="136"/>
                    </a:cubicBezTo>
                    <a:cubicBezTo>
                      <a:pt x="39" y="155"/>
                      <a:pt x="39" y="155"/>
                      <a:pt x="39" y="155"/>
                    </a:cubicBezTo>
                    <a:lnTo>
                      <a:pt x="39" y="155"/>
                    </a:lnTo>
                    <a:cubicBezTo>
                      <a:pt x="58" y="155"/>
                      <a:pt x="58" y="155"/>
                      <a:pt x="58" y="136"/>
                    </a:cubicBezTo>
                    <a:cubicBezTo>
                      <a:pt x="58" y="155"/>
                      <a:pt x="58" y="155"/>
                      <a:pt x="58" y="155"/>
                    </a:cubicBezTo>
                    <a:cubicBezTo>
                      <a:pt x="78" y="194"/>
                      <a:pt x="97" y="214"/>
                      <a:pt x="97" y="253"/>
                    </a:cubicBezTo>
                    <a:cubicBezTo>
                      <a:pt x="97" y="272"/>
                      <a:pt x="97" y="272"/>
                      <a:pt x="97" y="272"/>
                    </a:cubicBezTo>
                    <a:cubicBezTo>
                      <a:pt x="78" y="291"/>
                      <a:pt x="78" y="291"/>
                      <a:pt x="97" y="310"/>
                    </a:cubicBezTo>
                    <a:cubicBezTo>
                      <a:pt x="97" y="310"/>
                      <a:pt x="97" y="310"/>
                      <a:pt x="117" y="310"/>
                    </a:cubicBezTo>
                    <a:cubicBezTo>
                      <a:pt x="117" y="388"/>
                      <a:pt x="117" y="388"/>
                      <a:pt x="117" y="388"/>
                    </a:cubicBezTo>
                    <a:cubicBezTo>
                      <a:pt x="136" y="388"/>
                      <a:pt x="136" y="408"/>
                      <a:pt x="136" y="427"/>
                    </a:cubicBezTo>
                    <a:cubicBezTo>
                      <a:pt x="117" y="427"/>
                      <a:pt x="117" y="427"/>
                      <a:pt x="136" y="465"/>
                    </a:cubicBezTo>
                    <a:cubicBezTo>
                      <a:pt x="155" y="485"/>
                      <a:pt x="155" y="485"/>
                      <a:pt x="174" y="505"/>
                    </a:cubicBezTo>
                    <a:cubicBezTo>
                      <a:pt x="174" y="524"/>
                      <a:pt x="174" y="524"/>
                      <a:pt x="194" y="582"/>
                    </a:cubicBezTo>
                    <a:cubicBezTo>
                      <a:pt x="214" y="601"/>
                      <a:pt x="214" y="621"/>
                      <a:pt x="214" y="640"/>
                    </a:cubicBezTo>
                    <a:lnTo>
                      <a:pt x="214" y="640"/>
                    </a:lnTo>
                    <a:cubicBezTo>
                      <a:pt x="214" y="640"/>
                      <a:pt x="214" y="640"/>
                      <a:pt x="214" y="660"/>
                    </a:cubicBezTo>
                    <a:cubicBezTo>
                      <a:pt x="214" y="679"/>
                      <a:pt x="214" y="698"/>
                      <a:pt x="214" y="718"/>
                    </a:cubicBezTo>
                    <a:cubicBezTo>
                      <a:pt x="233" y="756"/>
                      <a:pt x="272" y="756"/>
                      <a:pt x="272" y="737"/>
                    </a:cubicBezTo>
                    <a:cubicBezTo>
                      <a:pt x="291" y="718"/>
                      <a:pt x="291" y="718"/>
                      <a:pt x="310" y="718"/>
                    </a:cubicBezTo>
                    <a:lnTo>
                      <a:pt x="330" y="718"/>
                    </a:lnTo>
                    <a:lnTo>
                      <a:pt x="330" y="718"/>
                    </a:lnTo>
                    <a:cubicBezTo>
                      <a:pt x="349" y="718"/>
                      <a:pt x="349" y="718"/>
                      <a:pt x="349" y="718"/>
                    </a:cubicBezTo>
                    <a:lnTo>
                      <a:pt x="349" y="718"/>
                    </a:lnTo>
                    <a:lnTo>
                      <a:pt x="349" y="718"/>
                    </a:lnTo>
                    <a:cubicBezTo>
                      <a:pt x="369" y="679"/>
                      <a:pt x="427" y="698"/>
                      <a:pt x="446" y="660"/>
                    </a:cubicBezTo>
                    <a:cubicBezTo>
                      <a:pt x="446" y="660"/>
                      <a:pt x="446" y="660"/>
                      <a:pt x="465" y="660"/>
                    </a:cubicBezTo>
                    <a:cubicBezTo>
                      <a:pt x="465" y="640"/>
                      <a:pt x="465" y="621"/>
                      <a:pt x="485" y="621"/>
                    </a:cubicBezTo>
                    <a:cubicBezTo>
                      <a:pt x="504" y="621"/>
                      <a:pt x="504" y="621"/>
                      <a:pt x="562" y="621"/>
                    </a:cubicBezTo>
                    <a:cubicBezTo>
                      <a:pt x="562" y="621"/>
                      <a:pt x="562" y="601"/>
                      <a:pt x="562" y="582"/>
                    </a:cubicBezTo>
                    <a:cubicBezTo>
                      <a:pt x="582" y="582"/>
                      <a:pt x="582" y="582"/>
                      <a:pt x="601" y="582"/>
                    </a:cubicBezTo>
                    <a:cubicBezTo>
                      <a:pt x="601" y="582"/>
                      <a:pt x="601" y="543"/>
                      <a:pt x="620" y="543"/>
                    </a:cubicBezTo>
                    <a:cubicBezTo>
                      <a:pt x="620" y="485"/>
                      <a:pt x="620" y="408"/>
                      <a:pt x="620" y="349"/>
                    </a:cubicBezTo>
                    <a:lnTo>
                      <a:pt x="620" y="349"/>
                    </a:lnTo>
                    <a:lnTo>
                      <a:pt x="620" y="330"/>
                    </a:lnTo>
                    <a:cubicBezTo>
                      <a:pt x="601" y="330"/>
                      <a:pt x="601" y="330"/>
                      <a:pt x="601" y="310"/>
                    </a:cubicBezTo>
                    <a:cubicBezTo>
                      <a:pt x="601" y="310"/>
                      <a:pt x="601" y="291"/>
                      <a:pt x="601" y="272"/>
                    </a:cubicBezTo>
                    <a:lnTo>
                      <a:pt x="601" y="272"/>
                    </a:lnTo>
                    <a:cubicBezTo>
                      <a:pt x="601" y="272"/>
                      <a:pt x="601" y="272"/>
                      <a:pt x="582" y="272"/>
                    </a:cubicBezTo>
                    <a:cubicBezTo>
                      <a:pt x="582" y="272"/>
                      <a:pt x="582" y="272"/>
                      <a:pt x="562" y="330"/>
                    </a:cubicBezTo>
                    <a:cubicBezTo>
                      <a:pt x="562" y="330"/>
                      <a:pt x="562" y="330"/>
                      <a:pt x="543" y="330"/>
                    </a:cubicBezTo>
                    <a:lnTo>
                      <a:pt x="543" y="330"/>
                    </a:lnTo>
                    <a:cubicBezTo>
                      <a:pt x="524" y="330"/>
                      <a:pt x="524" y="330"/>
                      <a:pt x="524" y="310"/>
                    </a:cubicBezTo>
                    <a:cubicBezTo>
                      <a:pt x="524" y="310"/>
                      <a:pt x="524" y="310"/>
                      <a:pt x="504" y="310"/>
                    </a:cubicBezTo>
                    <a:cubicBezTo>
                      <a:pt x="504" y="330"/>
                      <a:pt x="504" y="330"/>
                      <a:pt x="485" y="349"/>
                    </a:cubicBezTo>
                    <a:cubicBezTo>
                      <a:pt x="485" y="349"/>
                      <a:pt x="465" y="330"/>
                      <a:pt x="465" y="310"/>
                    </a:cubicBezTo>
                    <a:lnTo>
                      <a:pt x="465" y="310"/>
                    </a:lnTo>
                    <a:cubicBezTo>
                      <a:pt x="485" y="291"/>
                      <a:pt x="485" y="291"/>
                      <a:pt x="485" y="291"/>
                    </a:cubicBezTo>
                    <a:lnTo>
                      <a:pt x="485" y="291"/>
                    </a:lnTo>
                    <a:cubicBezTo>
                      <a:pt x="504" y="291"/>
                      <a:pt x="504" y="310"/>
                      <a:pt x="524" y="291"/>
                    </a:cubicBezTo>
                    <a:lnTo>
                      <a:pt x="524" y="291"/>
                    </a:lnTo>
                    <a:lnTo>
                      <a:pt x="524" y="291"/>
                    </a:lnTo>
                    <a:cubicBezTo>
                      <a:pt x="504" y="291"/>
                      <a:pt x="504" y="291"/>
                      <a:pt x="504" y="291"/>
                    </a:cubicBezTo>
                    <a:lnTo>
                      <a:pt x="504" y="291"/>
                    </a:lnTo>
                    <a:cubicBezTo>
                      <a:pt x="485" y="272"/>
                      <a:pt x="465" y="272"/>
                      <a:pt x="446" y="272"/>
                    </a:cubicBezTo>
                    <a:lnTo>
                      <a:pt x="446" y="272"/>
                    </a:lnTo>
                    <a:cubicBezTo>
                      <a:pt x="446" y="253"/>
                      <a:pt x="446" y="253"/>
                      <a:pt x="446" y="233"/>
                    </a:cubicBezTo>
                    <a:lnTo>
                      <a:pt x="446" y="233"/>
                    </a:lnTo>
                    <a:cubicBezTo>
                      <a:pt x="407" y="214"/>
                      <a:pt x="407" y="214"/>
                      <a:pt x="407" y="214"/>
                    </a:cubicBezTo>
                    <a:cubicBezTo>
                      <a:pt x="407" y="175"/>
                      <a:pt x="388" y="136"/>
                      <a:pt x="407" y="117"/>
                    </a:cubicBezTo>
                    <a:cubicBezTo>
                      <a:pt x="407" y="98"/>
                      <a:pt x="427" y="98"/>
                      <a:pt x="446" y="117"/>
                    </a:cubicBezTo>
                    <a:cubicBezTo>
                      <a:pt x="446" y="136"/>
                      <a:pt x="446" y="155"/>
                      <a:pt x="465" y="175"/>
                    </a:cubicBezTo>
                    <a:cubicBezTo>
                      <a:pt x="524" y="233"/>
                      <a:pt x="524" y="233"/>
                      <a:pt x="562" y="233"/>
                    </a:cubicBezTo>
                    <a:lnTo>
                      <a:pt x="562" y="233"/>
                    </a:lnTo>
                    <a:lnTo>
                      <a:pt x="582" y="233"/>
                    </a:lnTo>
                    <a:lnTo>
                      <a:pt x="601" y="233"/>
                    </a:lnTo>
                    <a:lnTo>
                      <a:pt x="601" y="233"/>
                    </a:lnTo>
                    <a:cubicBezTo>
                      <a:pt x="620" y="233"/>
                      <a:pt x="620" y="233"/>
                      <a:pt x="620" y="233"/>
                    </a:cubicBezTo>
                    <a:cubicBezTo>
                      <a:pt x="640" y="233"/>
                      <a:pt x="640" y="233"/>
                      <a:pt x="640" y="23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136" name="Freeform 110"/>
              <p:cNvSpPr>
                <a:spLocks noChangeArrowheads="1"/>
              </p:cNvSpPr>
              <p:nvPr/>
            </p:nvSpPr>
            <p:spPr bwMode="auto">
              <a:xfrm>
                <a:off x="7035800" y="2052638"/>
                <a:ext cx="754063" cy="369887"/>
              </a:xfrm>
              <a:custGeom>
                <a:avLst/>
                <a:gdLst>
                  <a:gd name="T0" fmla="*/ 2093 w 2094"/>
                  <a:gd name="T1" fmla="*/ 737 h 1028"/>
                  <a:gd name="T2" fmla="*/ 2093 w 2094"/>
                  <a:gd name="T3" fmla="*/ 737 h 1028"/>
                  <a:gd name="T4" fmla="*/ 1880 w 2094"/>
                  <a:gd name="T5" fmla="*/ 19 h 1028"/>
                  <a:gd name="T6" fmla="*/ 310 w 2094"/>
                  <a:gd name="T7" fmla="*/ 0 h 1028"/>
                  <a:gd name="T8" fmla="*/ 0 w 2094"/>
                  <a:gd name="T9" fmla="*/ 989 h 1028"/>
                  <a:gd name="T10" fmla="*/ 2054 w 2094"/>
                  <a:gd name="T11" fmla="*/ 1008 h 1028"/>
                  <a:gd name="T12" fmla="*/ 1996 w 2094"/>
                  <a:gd name="T13" fmla="*/ 931 h 1028"/>
                  <a:gd name="T14" fmla="*/ 1996 w 2094"/>
                  <a:gd name="T15" fmla="*/ 931 h 1028"/>
                  <a:gd name="T16" fmla="*/ 1996 w 2094"/>
                  <a:gd name="T17" fmla="*/ 911 h 1028"/>
                  <a:gd name="T18" fmla="*/ 1996 w 2094"/>
                  <a:gd name="T19" fmla="*/ 892 h 1028"/>
                  <a:gd name="T20" fmla="*/ 1996 w 2094"/>
                  <a:gd name="T21" fmla="*/ 872 h 1028"/>
                  <a:gd name="T22" fmla="*/ 2016 w 2094"/>
                  <a:gd name="T23" fmla="*/ 872 h 1028"/>
                  <a:gd name="T24" fmla="*/ 2035 w 2094"/>
                  <a:gd name="T25" fmla="*/ 853 h 1028"/>
                  <a:gd name="T26" fmla="*/ 2035 w 2094"/>
                  <a:gd name="T27" fmla="*/ 853 h 1028"/>
                  <a:gd name="T28" fmla="*/ 2054 w 2094"/>
                  <a:gd name="T29" fmla="*/ 853 h 1028"/>
                  <a:gd name="T30" fmla="*/ 2054 w 2094"/>
                  <a:gd name="T31" fmla="*/ 853 h 1028"/>
                  <a:gd name="T32" fmla="*/ 2074 w 2094"/>
                  <a:gd name="T33" fmla="*/ 834 h 1028"/>
                  <a:gd name="T34" fmla="*/ 2074 w 2094"/>
                  <a:gd name="T35" fmla="*/ 834 h 1028"/>
                  <a:gd name="T36" fmla="*/ 2035 w 2094"/>
                  <a:gd name="T37" fmla="*/ 834 h 1028"/>
                  <a:gd name="T38" fmla="*/ 2016 w 2094"/>
                  <a:gd name="T39" fmla="*/ 814 h 1028"/>
                  <a:gd name="T40" fmla="*/ 1996 w 2094"/>
                  <a:gd name="T41" fmla="*/ 814 h 1028"/>
                  <a:gd name="T42" fmla="*/ 1996 w 2094"/>
                  <a:gd name="T43" fmla="*/ 834 h 1028"/>
                  <a:gd name="T44" fmla="*/ 1977 w 2094"/>
                  <a:gd name="T45" fmla="*/ 834 h 1028"/>
                  <a:gd name="T46" fmla="*/ 1977 w 2094"/>
                  <a:gd name="T47" fmla="*/ 795 h 1028"/>
                  <a:gd name="T48" fmla="*/ 1938 w 2094"/>
                  <a:gd name="T49" fmla="*/ 795 h 1028"/>
                  <a:gd name="T50" fmla="*/ 1938 w 2094"/>
                  <a:gd name="T51" fmla="*/ 756 h 1028"/>
                  <a:gd name="T52" fmla="*/ 1958 w 2094"/>
                  <a:gd name="T53" fmla="*/ 756 h 1028"/>
                  <a:gd name="T54" fmla="*/ 2035 w 2094"/>
                  <a:gd name="T55" fmla="*/ 698 h 1028"/>
                  <a:gd name="T56" fmla="*/ 2035 w 2094"/>
                  <a:gd name="T57" fmla="*/ 698 h 1028"/>
                  <a:gd name="T58" fmla="*/ 2035 w 2094"/>
                  <a:gd name="T59" fmla="*/ 698 h 1028"/>
                  <a:gd name="T60" fmla="*/ 2016 w 2094"/>
                  <a:gd name="T61" fmla="*/ 776 h 1028"/>
                  <a:gd name="T62" fmla="*/ 2016 w 2094"/>
                  <a:gd name="T63" fmla="*/ 756 h 1028"/>
                  <a:gd name="T64" fmla="*/ 2054 w 2094"/>
                  <a:gd name="T65" fmla="*/ 756 h 1028"/>
                  <a:gd name="T66" fmla="*/ 2093 w 2094"/>
                  <a:gd name="T67" fmla="*/ 737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94" h="1028">
                    <a:moveTo>
                      <a:pt x="2093" y="737"/>
                    </a:moveTo>
                    <a:lnTo>
                      <a:pt x="2093" y="737"/>
                    </a:lnTo>
                    <a:cubicBezTo>
                      <a:pt x="2035" y="465"/>
                      <a:pt x="1958" y="214"/>
                      <a:pt x="1880" y="19"/>
                    </a:cubicBezTo>
                    <a:cubicBezTo>
                      <a:pt x="1376" y="19"/>
                      <a:pt x="775" y="19"/>
                      <a:pt x="310" y="0"/>
                    </a:cubicBezTo>
                    <a:cubicBezTo>
                      <a:pt x="155" y="271"/>
                      <a:pt x="57" y="621"/>
                      <a:pt x="0" y="989"/>
                    </a:cubicBezTo>
                    <a:cubicBezTo>
                      <a:pt x="620" y="1008"/>
                      <a:pt x="1395" y="1027"/>
                      <a:pt x="2054" y="1008"/>
                    </a:cubicBezTo>
                    <a:cubicBezTo>
                      <a:pt x="2054" y="989"/>
                      <a:pt x="2054" y="989"/>
                      <a:pt x="1996" y="931"/>
                    </a:cubicBezTo>
                    <a:lnTo>
                      <a:pt x="1996" y="931"/>
                    </a:lnTo>
                    <a:cubicBezTo>
                      <a:pt x="1996" y="911"/>
                      <a:pt x="1996" y="911"/>
                      <a:pt x="1996" y="911"/>
                    </a:cubicBezTo>
                    <a:lnTo>
                      <a:pt x="1996" y="892"/>
                    </a:lnTo>
                    <a:lnTo>
                      <a:pt x="1996" y="872"/>
                    </a:lnTo>
                    <a:lnTo>
                      <a:pt x="2016" y="872"/>
                    </a:lnTo>
                    <a:cubicBezTo>
                      <a:pt x="2016" y="872"/>
                      <a:pt x="2016" y="853"/>
                      <a:pt x="2035" y="853"/>
                    </a:cubicBezTo>
                    <a:lnTo>
                      <a:pt x="2035" y="853"/>
                    </a:lnTo>
                    <a:cubicBezTo>
                      <a:pt x="2054" y="853"/>
                      <a:pt x="2054" y="853"/>
                      <a:pt x="2054" y="853"/>
                    </a:cubicBezTo>
                    <a:lnTo>
                      <a:pt x="2054" y="853"/>
                    </a:lnTo>
                    <a:cubicBezTo>
                      <a:pt x="2074" y="853"/>
                      <a:pt x="2074" y="853"/>
                      <a:pt x="2074" y="834"/>
                    </a:cubicBezTo>
                    <a:lnTo>
                      <a:pt x="2074" y="834"/>
                    </a:lnTo>
                    <a:cubicBezTo>
                      <a:pt x="2054" y="834"/>
                      <a:pt x="2054" y="834"/>
                      <a:pt x="2035" y="834"/>
                    </a:cubicBezTo>
                    <a:cubicBezTo>
                      <a:pt x="2035" y="814"/>
                      <a:pt x="2035" y="814"/>
                      <a:pt x="2016" y="814"/>
                    </a:cubicBezTo>
                    <a:lnTo>
                      <a:pt x="1996" y="814"/>
                    </a:lnTo>
                    <a:lnTo>
                      <a:pt x="1996" y="834"/>
                    </a:lnTo>
                    <a:lnTo>
                      <a:pt x="1977" y="834"/>
                    </a:lnTo>
                    <a:cubicBezTo>
                      <a:pt x="1977" y="814"/>
                      <a:pt x="1977" y="814"/>
                      <a:pt x="1977" y="795"/>
                    </a:cubicBezTo>
                    <a:cubicBezTo>
                      <a:pt x="1958" y="795"/>
                      <a:pt x="1938" y="795"/>
                      <a:pt x="1938" y="795"/>
                    </a:cubicBezTo>
                    <a:cubicBezTo>
                      <a:pt x="1899" y="776"/>
                      <a:pt x="1918" y="756"/>
                      <a:pt x="1938" y="756"/>
                    </a:cubicBezTo>
                    <a:lnTo>
                      <a:pt x="1958" y="756"/>
                    </a:lnTo>
                    <a:cubicBezTo>
                      <a:pt x="1977" y="737"/>
                      <a:pt x="2016" y="717"/>
                      <a:pt x="2035" y="698"/>
                    </a:cubicBezTo>
                    <a:lnTo>
                      <a:pt x="2035" y="698"/>
                    </a:lnTo>
                    <a:lnTo>
                      <a:pt x="2035" y="698"/>
                    </a:lnTo>
                    <a:cubicBezTo>
                      <a:pt x="2035" y="717"/>
                      <a:pt x="2016" y="776"/>
                      <a:pt x="2016" y="776"/>
                    </a:cubicBezTo>
                    <a:lnTo>
                      <a:pt x="2016" y="756"/>
                    </a:lnTo>
                    <a:cubicBezTo>
                      <a:pt x="2035" y="756"/>
                      <a:pt x="2054" y="756"/>
                      <a:pt x="2054" y="756"/>
                    </a:cubicBezTo>
                    <a:cubicBezTo>
                      <a:pt x="2074" y="756"/>
                      <a:pt x="2074" y="737"/>
                      <a:pt x="2093" y="73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137" name="Freeform 111"/>
              <p:cNvSpPr>
                <a:spLocks noChangeArrowheads="1"/>
              </p:cNvSpPr>
              <p:nvPr/>
            </p:nvSpPr>
            <p:spPr bwMode="auto">
              <a:xfrm>
                <a:off x="6938963" y="2038350"/>
                <a:ext cx="7937" cy="1588"/>
              </a:xfrm>
              <a:custGeom>
                <a:avLst/>
                <a:gdLst>
                  <a:gd name="T0" fmla="*/ 0 w 20"/>
                  <a:gd name="T1" fmla="*/ 0 h 1"/>
                  <a:gd name="T2" fmla="*/ 0 w 20"/>
                  <a:gd name="T3" fmla="*/ 0 h 1"/>
                  <a:gd name="T4" fmla="*/ 0 w 20"/>
                  <a:gd name="T5" fmla="*/ 0 h 1"/>
                  <a:gd name="T6" fmla="*/ 0 w 20"/>
                  <a:gd name="T7" fmla="*/ 0 h 1"/>
                  <a:gd name="T8" fmla="*/ 0 w 20"/>
                  <a:gd name="T9" fmla="*/ 0 h 1"/>
                  <a:gd name="T10" fmla="*/ 0 w 20"/>
                  <a:gd name="T11" fmla="*/ 0 h 1"/>
                  <a:gd name="T12" fmla="*/ 0 w 20"/>
                  <a:gd name="T13" fmla="*/ 0 h 1"/>
                  <a:gd name="T14" fmla="*/ 0 w 20"/>
                  <a:gd name="T15" fmla="*/ 0 h 1"/>
                  <a:gd name="T16" fmla="*/ 19 w 20"/>
                  <a:gd name="T17" fmla="*/ 0 h 1"/>
                  <a:gd name="T18" fmla="*/ 19 w 20"/>
                  <a:gd name="T19" fmla="*/ 0 h 1"/>
                  <a:gd name="T20" fmla="*/ 0 w 20"/>
                  <a:gd name="T2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1">
                    <a:moveTo>
                      <a:pt x="0" y="0"/>
                    </a:moveTo>
                    <a:lnTo>
                      <a:pt x="0" y="0"/>
                    </a:lnTo>
                    <a:lnTo>
                      <a:pt x="0" y="0"/>
                    </a:lnTo>
                    <a:lnTo>
                      <a:pt x="0" y="0"/>
                    </a:lnTo>
                    <a:lnTo>
                      <a:pt x="0" y="0"/>
                    </a:lnTo>
                    <a:lnTo>
                      <a:pt x="0" y="0"/>
                    </a:lnTo>
                    <a:lnTo>
                      <a:pt x="0" y="0"/>
                    </a:lnTo>
                    <a:lnTo>
                      <a:pt x="0" y="0"/>
                    </a:lnTo>
                    <a:cubicBezTo>
                      <a:pt x="19" y="0"/>
                      <a:pt x="19" y="0"/>
                      <a:pt x="19" y="0"/>
                    </a:cubicBezTo>
                    <a:lnTo>
                      <a:pt x="19" y="0"/>
                    </a:ln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138" name="Freeform 112"/>
              <p:cNvSpPr>
                <a:spLocks noChangeArrowheads="1"/>
              </p:cNvSpPr>
              <p:nvPr/>
            </p:nvSpPr>
            <p:spPr bwMode="auto">
              <a:xfrm>
                <a:off x="7112000" y="1892300"/>
                <a:ext cx="7938" cy="7938"/>
              </a:xfrm>
              <a:custGeom>
                <a:avLst/>
                <a:gdLst>
                  <a:gd name="T0" fmla="*/ 0 w 21"/>
                  <a:gd name="T1" fmla="*/ 19 h 20"/>
                  <a:gd name="T2" fmla="*/ 0 w 21"/>
                  <a:gd name="T3" fmla="*/ 19 h 20"/>
                  <a:gd name="T4" fmla="*/ 20 w 21"/>
                  <a:gd name="T5" fmla="*/ 0 h 20"/>
                  <a:gd name="T6" fmla="*/ 20 w 21"/>
                  <a:gd name="T7" fmla="*/ 0 h 20"/>
                  <a:gd name="T8" fmla="*/ 20 w 21"/>
                  <a:gd name="T9" fmla="*/ 0 h 20"/>
                  <a:gd name="T10" fmla="*/ 20 w 21"/>
                  <a:gd name="T11" fmla="*/ 0 h 20"/>
                  <a:gd name="T12" fmla="*/ 20 w 21"/>
                  <a:gd name="T13" fmla="*/ 0 h 20"/>
                  <a:gd name="T14" fmla="*/ 0 w 21"/>
                  <a:gd name="T15" fmla="*/ 19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0">
                    <a:moveTo>
                      <a:pt x="0" y="19"/>
                    </a:moveTo>
                    <a:lnTo>
                      <a:pt x="0" y="19"/>
                    </a:lnTo>
                    <a:cubicBezTo>
                      <a:pt x="0" y="19"/>
                      <a:pt x="20" y="19"/>
                      <a:pt x="20" y="0"/>
                    </a:cubicBezTo>
                    <a:lnTo>
                      <a:pt x="20" y="0"/>
                    </a:lnTo>
                    <a:lnTo>
                      <a:pt x="20" y="0"/>
                    </a:lnTo>
                    <a:lnTo>
                      <a:pt x="20" y="0"/>
                    </a:lnTo>
                    <a:lnTo>
                      <a:pt x="20" y="0"/>
                    </a:lnTo>
                    <a:cubicBezTo>
                      <a:pt x="0" y="19"/>
                      <a:pt x="0" y="19"/>
                      <a:pt x="0" y="1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139" name="Freeform 113"/>
              <p:cNvSpPr>
                <a:spLocks noChangeArrowheads="1"/>
              </p:cNvSpPr>
              <p:nvPr/>
            </p:nvSpPr>
            <p:spPr bwMode="auto">
              <a:xfrm>
                <a:off x="6896100" y="1892300"/>
                <a:ext cx="328613" cy="160338"/>
              </a:xfrm>
              <a:custGeom>
                <a:avLst/>
                <a:gdLst>
                  <a:gd name="T0" fmla="*/ 911 w 912"/>
                  <a:gd name="T1" fmla="*/ 97 h 447"/>
                  <a:gd name="T2" fmla="*/ 872 w 912"/>
                  <a:gd name="T3" fmla="*/ 117 h 447"/>
                  <a:gd name="T4" fmla="*/ 853 w 912"/>
                  <a:gd name="T5" fmla="*/ 97 h 447"/>
                  <a:gd name="T6" fmla="*/ 814 w 912"/>
                  <a:gd name="T7" fmla="*/ 117 h 447"/>
                  <a:gd name="T8" fmla="*/ 717 w 912"/>
                  <a:gd name="T9" fmla="*/ 117 h 447"/>
                  <a:gd name="T10" fmla="*/ 755 w 912"/>
                  <a:gd name="T11" fmla="*/ 97 h 447"/>
                  <a:gd name="T12" fmla="*/ 736 w 912"/>
                  <a:gd name="T13" fmla="*/ 97 h 447"/>
                  <a:gd name="T14" fmla="*/ 717 w 912"/>
                  <a:gd name="T15" fmla="*/ 97 h 447"/>
                  <a:gd name="T16" fmla="*/ 678 w 912"/>
                  <a:gd name="T17" fmla="*/ 155 h 447"/>
                  <a:gd name="T18" fmla="*/ 639 w 912"/>
                  <a:gd name="T19" fmla="*/ 174 h 447"/>
                  <a:gd name="T20" fmla="*/ 543 w 912"/>
                  <a:gd name="T21" fmla="*/ 214 h 447"/>
                  <a:gd name="T22" fmla="*/ 523 w 912"/>
                  <a:gd name="T23" fmla="*/ 214 h 447"/>
                  <a:gd name="T24" fmla="*/ 484 w 912"/>
                  <a:gd name="T25" fmla="*/ 214 h 447"/>
                  <a:gd name="T26" fmla="*/ 484 w 912"/>
                  <a:gd name="T27" fmla="*/ 233 h 447"/>
                  <a:gd name="T28" fmla="*/ 465 w 912"/>
                  <a:gd name="T29" fmla="*/ 252 h 447"/>
                  <a:gd name="T30" fmla="*/ 465 w 912"/>
                  <a:gd name="T31" fmla="*/ 214 h 447"/>
                  <a:gd name="T32" fmla="*/ 523 w 912"/>
                  <a:gd name="T33" fmla="*/ 136 h 447"/>
                  <a:gd name="T34" fmla="*/ 523 w 912"/>
                  <a:gd name="T35" fmla="*/ 155 h 447"/>
                  <a:gd name="T36" fmla="*/ 543 w 912"/>
                  <a:gd name="T37" fmla="*/ 174 h 447"/>
                  <a:gd name="T38" fmla="*/ 659 w 912"/>
                  <a:gd name="T39" fmla="*/ 97 h 447"/>
                  <a:gd name="T40" fmla="*/ 639 w 912"/>
                  <a:gd name="T41" fmla="*/ 78 h 447"/>
                  <a:gd name="T42" fmla="*/ 639 w 912"/>
                  <a:gd name="T43" fmla="*/ 58 h 447"/>
                  <a:gd name="T44" fmla="*/ 620 w 912"/>
                  <a:gd name="T45" fmla="*/ 58 h 447"/>
                  <a:gd name="T46" fmla="*/ 620 w 912"/>
                  <a:gd name="T47" fmla="*/ 39 h 447"/>
                  <a:gd name="T48" fmla="*/ 639 w 912"/>
                  <a:gd name="T49" fmla="*/ 19 h 447"/>
                  <a:gd name="T50" fmla="*/ 639 w 912"/>
                  <a:gd name="T51" fmla="*/ 0 h 447"/>
                  <a:gd name="T52" fmla="*/ 659 w 912"/>
                  <a:gd name="T53" fmla="*/ 0 h 447"/>
                  <a:gd name="T54" fmla="*/ 620 w 912"/>
                  <a:gd name="T55" fmla="*/ 19 h 447"/>
                  <a:gd name="T56" fmla="*/ 620 w 912"/>
                  <a:gd name="T57" fmla="*/ 0 h 447"/>
                  <a:gd name="T58" fmla="*/ 600 w 912"/>
                  <a:gd name="T59" fmla="*/ 19 h 447"/>
                  <a:gd name="T60" fmla="*/ 581 w 912"/>
                  <a:gd name="T61" fmla="*/ 19 h 447"/>
                  <a:gd name="T62" fmla="*/ 562 w 912"/>
                  <a:gd name="T63" fmla="*/ 19 h 447"/>
                  <a:gd name="T64" fmla="*/ 543 w 912"/>
                  <a:gd name="T65" fmla="*/ 19 h 447"/>
                  <a:gd name="T66" fmla="*/ 465 w 912"/>
                  <a:gd name="T67" fmla="*/ 58 h 447"/>
                  <a:gd name="T68" fmla="*/ 484 w 912"/>
                  <a:gd name="T69" fmla="*/ 39 h 447"/>
                  <a:gd name="T70" fmla="*/ 407 w 912"/>
                  <a:gd name="T71" fmla="*/ 78 h 447"/>
                  <a:gd name="T72" fmla="*/ 426 w 912"/>
                  <a:gd name="T73" fmla="*/ 78 h 447"/>
                  <a:gd name="T74" fmla="*/ 290 w 912"/>
                  <a:gd name="T75" fmla="*/ 174 h 447"/>
                  <a:gd name="T76" fmla="*/ 193 w 912"/>
                  <a:gd name="T77" fmla="*/ 233 h 447"/>
                  <a:gd name="T78" fmla="*/ 155 w 912"/>
                  <a:gd name="T79" fmla="*/ 252 h 447"/>
                  <a:gd name="T80" fmla="*/ 155 w 912"/>
                  <a:gd name="T81" fmla="*/ 252 h 447"/>
                  <a:gd name="T82" fmla="*/ 38 w 912"/>
                  <a:gd name="T83" fmla="*/ 330 h 447"/>
                  <a:gd name="T84" fmla="*/ 19 w 912"/>
                  <a:gd name="T85" fmla="*/ 388 h 447"/>
                  <a:gd name="T86" fmla="*/ 116 w 912"/>
                  <a:gd name="T87" fmla="*/ 369 h 447"/>
                  <a:gd name="T88" fmla="*/ 135 w 912"/>
                  <a:gd name="T89" fmla="*/ 330 h 447"/>
                  <a:gd name="T90" fmla="*/ 329 w 912"/>
                  <a:gd name="T91" fmla="*/ 194 h 447"/>
                  <a:gd name="T92" fmla="*/ 388 w 912"/>
                  <a:gd name="T93" fmla="*/ 155 h 447"/>
                  <a:gd name="T94" fmla="*/ 388 w 912"/>
                  <a:gd name="T95" fmla="*/ 155 h 447"/>
                  <a:gd name="T96" fmla="*/ 368 w 912"/>
                  <a:gd name="T97" fmla="*/ 194 h 447"/>
                  <a:gd name="T98" fmla="*/ 174 w 912"/>
                  <a:gd name="T99" fmla="*/ 330 h 447"/>
                  <a:gd name="T100" fmla="*/ 174 w 912"/>
                  <a:gd name="T101" fmla="*/ 369 h 447"/>
                  <a:gd name="T102" fmla="*/ 213 w 912"/>
                  <a:gd name="T103" fmla="*/ 349 h 447"/>
                  <a:gd name="T104" fmla="*/ 232 w 912"/>
                  <a:gd name="T105" fmla="*/ 369 h 447"/>
                  <a:gd name="T106" fmla="*/ 193 w 912"/>
                  <a:gd name="T107" fmla="*/ 388 h 447"/>
                  <a:gd name="T108" fmla="*/ 155 w 912"/>
                  <a:gd name="T109" fmla="*/ 388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12" h="447">
                    <a:moveTo>
                      <a:pt x="698" y="446"/>
                    </a:moveTo>
                    <a:lnTo>
                      <a:pt x="698" y="446"/>
                    </a:lnTo>
                    <a:cubicBezTo>
                      <a:pt x="755" y="310"/>
                      <a:pt x="833" y="194"/>
                      <a:pt x="911" y="97"/>
                    </a:cubicBezTo>
                    <a:lnTo>
                      <a:pt x="911" y="97"/>
                    </a:lnTo>
                    <a:lnTo>
                      <a:pt x="891" y="97"/>
                    </a:lnTo>
                    <a:lnTo>
                      <a:pt x="891" y="97"/>
                    </a:lnTo>
                    <a:lnTo>
                      <a:pt x="891" y="97"/>
                    </a:lnTo>
                    <a:cubicBezTo>
                      <a:pt x="872" y="117"/>
                      <a:pt x="872" y="117"/>
                      <a:pt x="872" y="117"/>
                    </a:cubicBezTo>
                    <a:lnTo>
                      <a:pt x="872" y="117"/>
                    </a:lnTo>
                    <a:cubicBezTo>
                      <a:pt x="872" y="117"/>
                      <a:pt x="872" y="117"/>
                      <a:pt x="872" y="97"/>
                    </a:cubicBezTo>
                    <a:lnTo>
                      <a:pt x="891" y="78"/>
                    </a:lnTo>
                    <a:cubicBezTo>
                      <a:pt x="872" y="78"/>
                      <a:pt x="872" y="78"/>
                      <a:pt x="853" y="97"/>
                    </a:cubicBezTo>
                    <a:cubicBezTo>
                      <a:pt x="833" y="97"/>
                      <a:pt x="833" y="97"/>
                      <a:pt x="833" y="97"/>
                    </a:cubicBezTo>
                    <a:cubicBezTo>
                      <a:pt x="833" y="97"/>
                      <a:pt x="814" y="97"/>
                      <a:pt x="814" y="117"/>
                    </a:cubicBezTo>
                    <a:lnTo>
                      <a:pt x="814" y="117"/>
                    </a:lnTo>
                    <a:lnTo>
                      <a:pt x="814" y="117"/>
                    </a:lnTo>
                    <a:cubicBezTo>
                      <a:pt x="775" y="117"/>
                      <a:pt x="736" y="136"/>
                      <a:pt x="698" y="155"/>
                    </a:cubicBezTo>
                    <a:lnTo>
                      <a:pt x="698" y="155"/>
                    </a:lnTo>
                    <a:cubicBezTo>
                      <a:pt x="698" y="155"/>
                      <a:pt x="698" y="155"/>
                      <a:pt x="698" y="136"/>
                    </a:cubicBezTo>
                    <a:cubicBezTo>
                      <a:pt x="698" y="136"/>
                      <a:pt x="698" y="136"/>
                      <a:pt x="717" y="117"/>
                    </a:cubicBezTo>
                    <a:cubicBezTo>
                      <a:pt x="717" y="117"/>
                      <a:pt x="717" y="117"/>
                      <a:pt x="736" y="117"/>
                    </a:cubicBezTo>
                    <a:lnTo>
                      <a:pt x="736" y="117"/>
                    </a:lnTo>
                    <a:cubicBezTo>
                      <a:pt x="736" y="97"/>
                      <a:pt x="736" y="97"/>
                      <a:pt x="736" y="97"/>
                    </a:cubicBezTo>
                    <a:lnTo>
                      <a:pt x="755" y="97"/>
                    </a:lnTo>
                    <a:cubicBezTo>
                      <a:pt x="736" y="97"/>
                      <a:pt x="736" y="97"/>
                      <a:pt x="736" y="97"/>
                    </a:cubicBezTo>
                    <a:lnTo>
                      <a:pt x="736" y="97"/>
                    </a:lnTo>
                    <a:lnTo>
                      <a:pt x="736" y="97"/>
                    </a:lnTo>
                    <a:lnTo>
                      <a:pt x="736" y="97"/>
                    </a:lnTo>
                    <a:cubicBezTo>
                      <a:pt x="736" y="97"/>
                      <a:pt x="736" y="97"/>
                      <a:pt x="717" y="97"/>
                    </a:cubicBezTo>
                    <a:lnTo>
                      <a:pt x="717" y="97"/>
                    </a:lnTo>
                    <a:lnTo>
                      <a:pt x="717" y="97"/>
                    </a:lnTo>
                    <a:lnTo>
                      <a:pt x="717" y="97"/>
                    </a:lnTo>
                    <a:cubicBezTo>
                      <a:pt x="717" y="117"/>
                      <a:pt x="698" y="117"/>
                      <a:pt x="698" y="117"/>
                    </a:cubicBezTo>
                    <a:cubicBezTo>
                      <a:pt x="678" y="136"/>
                      <a:pt x="678" y="136"/>
                      <a:pt x="678" y="136"/>
                    </a:cubicBezTo>
                    <a:lnTo>
                      <a:pt x="678" y="136"/>
                    </a:lnTo>
                    <a:lnTo>
                      <a:pt x="678" y="155"/>
                    </a:lnTo>
                    <a:lnTo>
                      <a:pt x="659" y="155"/>
                    </a:lnTo>
                    <a:cubicBezTo>
                      <a:pt x="659" y="155"/>
                      <a:pt x="659" y="174"/>
                      <a:pt x="639" y="174"/>
                    </a:cubicBezTo>
                    <a:lnTo>
                      <a:pt x="639" y="174"/>
                    </a:lnTo>
                    <a:lnTo>
                      <a:pt x="639" y="174"/>
                    </a:lnTo>
                    <a:cubicBezTo>
                      <a:pt x="639" y="155"/>
                      <a:pt x="639" y="155"/>
                      <a:pt x="639" y="155"/>
                    </a:cubicBezTo>
                    <a:cubicBezTo>
                      <a:pt x="600" y="155"/>
                      <a:pt x="581" y="194"/>
                      <a:pt x="562" y="194"/>
                    </a:cubicBezTo>
                    <a:lnTo>
                      <a:pt x="562" y="194"/>
                    </a:lnTo>
                    <a:cubicBezTo>
                      <a:pt x="543" y="194"/>
                      <a:pt x="543" y="194"/>
                      <a:pt x="543" y="214"/>
                    </a:cubicBezTo>
                    <a:cubicBezTo>
                      <a:pt x="543" y="214"/>
                      <a:pt x="543" y="214"/>
                      <a:pt x="543" y="233"/>
                    </a:cubicBezTo>
                    <a:lnTo>
                      <a:pt x="543" y="233"/>
                    </a:lnTo>
                    <a:cubicBezTo>
                      <a:pt x="523" y="233"/>
                      <a:pt x="523" y="233"/>
                      <a:pt x="523" y="214"/>
                    </a:cubicBezTo>
                    <a:lnTo>
                      <a:pt x="523" y="214"/>
                    </a:lnTo>
                    <a:cubicBezTo>
                      <a:pt x="504" y="214"/>
                      <a:pt x="504" y="214"/>
                      <a:pt x="504" y="214"/>
                    </a:cubicBezTo>
                    <a:lnTo>
                      <a:pt x="504" y="214"/>
                    </a:lnTo>
                    <a:cubicBezTo>
                      <a:pt x="504" y="214"/>
                      <a:pt x="504" y="214"/>
                      <a:pt x="504" y="194"/>
                    </a:cubicBezTo>
                    <a:cubicBezTo>
                      <a:pt x="484" y="214"/>
                      <a:pt x="484" y="214"/>
                      <a:pt x="484" y="214"/>
                    </a:cubicBezTo>
                    <a:lnTo>
                      <a:pt x="484" y="214"/>
                    </a:lnTo>
                    <a:cubicBezTo>
                      <a:pt x="484" y="233"/>
                      <a:pt x="484" y="233"/>
                      <a:pt x="484" y="233"/>
                    </a:cubicBezTo>
                    <a:lnTo>
                      <a:pt x="484" y="233"/>
                    </a:lnTo>
                    <a:lnTo>
                      <a:pt x="484" y="233"/>
                    </a:lnTo>
                    <a:lnTo>
                      <a:pt x="484" y="233"/>
                    </a:lnTo>
                    <a:cubicBezTo>
                      <a:pt x="484" y="233"/>
                      <a:pt x="484" y="233"/>
                      <a:pt x="484" y="252"/>
                    </a:cubicBezTo>
                    <a:lnTo>
                      <a:pt x="465" y="252"/>
                    </a:lnTo>
                    <a:lnTo>
                      <a:pt x="465" y="252"/>
                    </a:lnTo>
                    <a:lnTo>
                      <a:pt x="465" y="233"/>
                    </a:lnTo>
                    <a:cubicBezTo>
                      <a:pt x="445" y="233"/>
                      <a:pt x="445" y="233"/>
                      <a:pt x="445" y="233"/>
                    </a:cubicBezTo>
                    <a:cubicBezTo>
                      <a:pt x="445" y="233"/>
                      <a:pt x="445" y="233"/>
                      <a:pt x="484" y="214"/>
                    </a:cubicBezTo>
                    <a:cubicBezTo>
                      <a:pt x="465" y="214"/>
                      <a:pt x="465" y="214"/>
                      <a:pt x="465" y="214"/>
                    </a:cubicBezTo>
                    <a:cubicBezTo>
                      <a:pt x="484" y="194"/>
                      <a:pt x="484" y="194"/>
                      <a:pt x="484" y="194"/>
                    </a:cubicBezTo>
                    <a:cubicBezTo>
                      <a:pt x="504" y="174"/>
                      <a:pt x="504" y="174"/>
                      <a:pt x="504" y="155"/>
                    </a:cubicBezTo>
                    <a:lnTo>
                      <a:pt x="504" y="155"/>
                    </a:lnTo>
                    <a:cubicBezTo>
                      <a:pt x="504" y="155"/>
                      <a:pt x="504" y="155"/>
                      <a:pt x="523" y="136"/>
                    </a:cubicBezTo>
                    <a:lnTo>
                      <a:pt x="523" y="136"/>
                    </a:lnTo>
                    <a:lnTo>
                      <a:pt x="523" y="136"/>
                    </a:lnTo>
                    <a:lnTo>
                      <a:pt x="523" y="136"/>
                    </a:lnTo>
                    <a:cubicBezTo>
                      <a:pt x="523" y="155"/>
                      <a:pt x="523" y="155"/>
                      <a:pt x="523" y="155"/>
                    </a:cubicBezTo>
                    <a:lnTo>
                      <a:pt x="523" y="155"/>
                    </a:lnTo>
                    <a:lnTo>
                      <a:pt x="523" y="155"/>
                    </a:lnTo>
                    <a:cubicBezTo>
                      <a:pt x="543" y="155"/>
                      <a:pt x="543" y="155"/>
                      <a:pt x="543" y="155"/>
                    </a:cubicBezTo>
                    <a:cubicBezTo>
                      <a:pt x="543" y="155"/>
                      <a:pt x="543" y="155"/>
                      <a:pt x="543" y="174"/>
                    </a:cubicBezTo>
                    <a:cubicBezTo>
                      <a:pt x="562" y="174"/>
                      <a:pt x="562" y="174"/>
                      <a:pt x="562" y="174"/>
                    </a:cubicBezTo>
                    <a:lnTo>
                      <a:pt x="562" y="174"/>
                    </a:lnTo>
                    <a:lnTo>
                      <a:pt x="562" y="174"/>
                    </a:lnTo>
                    <a:cubicBezTo>
                      <a:pt x="659" y="136"/>
                      <a:pt x="659" y="136"/>
                      <a:pt x="659" y="97"/>
                    </a:cubicBezTo>
                    <a:lnTo>
                      <a:pt x="639" y="97"/>
                    </a:lnTo>
                    <a:cubicBezTo>
                      <a:pt x="639" y="97"/>
                      <a:pt x="639" y="97"/>
                      <a:pt x="639" y="78"/>
                    </a:cubicBezTo>
                    <a:lnTo>
                      <a:pt x="639" y="78"/>
                    </a:lnTo>
                    <a:lnTo>
                      <a:pt x="639" y="78"/>
                    </a:lnTo>
                    <a:lnTo>
                      <a:pt x="639" y="78"/>
                    </a:lnTo>
                    <a:lnTo>
                      <a:pt x="639" y="78"/>
                    </a:lnTo>
                    <a:lnTo>
                      <a:pt x="639" y="78"/>
                    </a:lnTo>
                    <a:lnTo>
                      <a:pt x="639" y="58"/>
                    </a:lnTo>
                    <a:cubicBezTo>
                      <a:pt x="639" y="58"/>
                      <a:pt x="639" y="58"/>
                      <a:pt x="620" y="58"/>
                    </a:cubicBezTo>
                    <a:cubicBezTo>
                      <a:pt x="620" y="58"/>
                      <a:pt x="620" y="58"/>
                      <a:pt x="620" y="78"/>
                    </a:cubicBezTo>
                    <a:lnTo>
                      <a:pt x="620" y="78"/>
                    </a:lnTo>
                    <a:cubicBezTo>
                      <a:pt x="620" y="58"/>
                      <a:pt x="620" y="58"/>
                      <a:pt x="620" y="58"/>
                    </a:cubicBezTo>
                    <a:lnTo>
                      <a:pt x="620" y="58"/>
                    </a:lnTo>
                    <a:cubicBezTo>
                      <a:pt x="639" y="58"/>
                      <a:pt x="639" y="58"/>
                      <a:pt x="639" y="39"/>
                    </a:cubicBezTo>
                    <a:lnTo>
                      <a:pt x="639" y="39"/>
                    </a:lnTo>
                    <a:lnTo>
                      <a:pt x="620" y="39"/>
                    </a:lnTo>
                    <a:lnTo>
                      <a:pt x="620" y="39"/>
                    </a:lnTo>
                    <a:lnTo>
                      <a:pt x="620" y="39"/>
                    </a:lnTo>
                    <a:lnTo>
                      <a:pt x="620" y="39"/>
                    </a:lnTo>
                    <a:cubicBezTo>
                      <a:pt x="639" y="39"/>
                      <a:pt x="639" y="19"/>
                      <a:pt x="639" y="19"/>
                    </a:cubicBezTo>
                    <a:cubicBezTo>
                      <a:pt x="639" y="19"/>
                      <a:pt x="639" y="19"/>
                      <a:pt x="659" y="19"/>
                    </a:cubicBezTo>
                    <a:cubicBezTo>
                      <a:pt x="639" y="19"/>
                      <a:pt x="639" y="19"/>
                      <a:pt x="639" y="19"/>
                    </a:cubicBezTo>
                    <a:cubicBezTo>
                      <a:pt x="639" y="19"/>
                      <a:pt x="639" y="19"/>
                      <a:pt x="659" y="0"/>
                    </a:cubicBezTo>
                    <a:cubicBezTo>
                      <a:pt x="639" y="0"/>
                      <a:pt x="639" y="0"/>
                      <a:pt x="639" y="0"/>
                    </a:cubicBezTo>
                    <a:cubicBezTo>
                      <a:pt x="639" y="19"/>
                      <a:pt x="639" y="19"/>
                      <a:pt x="639" y="19"/>
                    </a:cubicBezTo>
                    <a:cubicBezTo>
                      <a:pt x="620" y="19"/>
                      <a:pt x="620" y="19"/>
                      <a:pt x="620" y="19"/>
                    </a:cubicBezTo>
                    <a:lnTo>
                      <a:pt x="639" y="19"/>
                    </a:lnTo>
                    <a:cubicBezTo>
                      <a:pt x="639" y="0"/>
                      <a:pt x="639" y="0"/>
                      <a:pt x="659" y="0"/>
                    </a:cubicBezTo>
                    <a:lnTo>
                      <a:pt x="659" y="0"/>
                    </a:lnTo>
                    <a:lnTo>
                      <a:pt x="639" y="0"/>
                    </a:lnTo>
                    <a:cubicBezTo>
                      <a:pt x="620" y="19"/>
                      <a:pt x="620" y="19"/>
                      <a:pt x="620" y="19"/>
                    </a:cubicBezTo>
                    <a:lnTo>
                      <a:pt x="620" y="19"/>
                    </a:lnTo>
                    <a:cubicBezTo>
                      <a:pt x="600" y="19"/>
                      <a:pt x="600" y="19"/>
                      <a:pt x="600" y="19"/>
                    </a:cubicBezTo>
                    <a:lnTo>
                      <a:pt x="600" y="19"/>
                    </a:lnTo>
                    <a:cubicBezTo>
                      <a:pt x="620" y="19"/>
                      <a:pt x="620" y="19"/>
                      <a:pt x="620" y="0"/>
                    </a:cubicBezTo>
                    <a:lnTo>
                      <a:pt x="620" y="0"/>
                    </a:lnTo>
                    <a:cubicBezTo>
                      <a:pt x="639" y="0"/>
                      <a:pt x="639" y="0"/>
                      <a:pt x="639" y="0"/>
                    </a:cubicBezTo>
                    <a:lnTo>
                      <a:pt x="639" y="0"/>
                    </a:lnTo>
                    <a:lnTo>
                      <a:pt x="639" y="0"/>
                    </a:lnTo>
                    <a:cubicBezTo>
                      <a:pt x="620" y="0"/>
                      <a:pt x="620" y="0"/>
                      <a:pt x="600" y="19"/>
                    </a:cubicBezTo>
                    <a:lnTo>
                      <a:pt x="600" y="19"/>
                    </a:lnTo>
                    <a:cubicBezTo>
                      <a:pt x="600" y="0"/>
                      <a:pt x="600" y="0"/>
                      <a:pt x="600" y="0"/>
                    </a:cubicBezTo>
                    <a:lnTo>
                      <a:pt x="600" y="0"/>
                    </a:lnTo>
                    <a:cubicBezTo>
                      <a:pt x="581" y="0"/>
                      <a:pt x="581" y="0"/>
                      <a:pt x="581" y="19"/>
                    </a:cubicBezTo>
                    <a:lnTo>
                      <a:pt x="581" y="19"/>
                    </a:lnTo>
                    <a:cubicBezTo>
                      <a:pt x="562" y="19"/>
                      <a:pt x="562" y="19"/>
                      <a:pt x="562" y="19"/>
                    </a:cubicBezTo>
                    <a:lnTo>
                      <a:pt x="562" y="19"/>
                    </a:lnTo>
                    <a:lnTo>
                      <a:pt x="562" y="19"/>
                    </a:lnTo>
                    <a:lnTo>
                      <a:pt x="562" y="19"/>
                    </a:lnTo>
                    <a:cubicBezTo>
                      <a:pt x="523" y="39"/>
                      <a:pt x="523" y="39"/>
                      <a:pt x="523" y="39"/>
                    </a:cubicBezTo>
                    <a:lnTo>
                      <a:pt x="543" y="19"/>
                    </a:lnTo>
                    <a:lnTo>
                      <a:pt x="543" y="19"/>
                    </a:lnTo>
                    <a:cubicBezTo>
                      <a:pt x="543" y="19"/>
                      <a:pt x="504" y="39"/>
                      <a:pt x="484" y="39"/>
                    </a:cubicBezTo>
                    <a:cubicBezTo>
                      <a:pt x="504" y="39"/>
                      <a:pt x="504" y="39"/>
                      <a:pt x="504" y="39"/>
                    </a:cubicBezTo>
                    <a:cubicBezTo>
                      <a:pt x="504" y="39"/>
                      <a:pt x="504" y="39"/>
                      <a:pt x="484" y="39"/>
                    </a:cubicBezTo>
                    <a:cubicBezTo>
                      <a:pt x="484" y="58"/>
                      <a:pt x="465" y="58"/>
                      <a:pt x="465" y="58"/>
                    </a:cubicBezTo>
                    <a:lnTo>
                      <a:pt x="465" y="58"/>
                    </a:lnTo>
                    <a:lnTo>
                      <a:pt x="465" y="58"/>
                    </a:lnTo>
                    <a:lnTo>
                      <a:pt x="465" y="58"/>
                    </a:lnTo>
                    <a:cubicBezTo>
                      <a:pt x="465" y="58"/>
                      <a:pt x="465" y="58"/>
                      <a:pt x="484" y="39"/>
                    </a:cubicBezTo>
                    <a:cubicBezTo>
                      <a:pt x="465" y="39"/>
                      <a:pt x="465" y="58"/>
                      <a:pt x="465" y="58"/>
                    </a:cubicBezTo>
                    <a:cubicBezTo>
                      <a:pt x="445" y="58"/>
                      <a:pt x="426" y="78"/>
                      <a:pt x="426" y="78"/>
                    </a:cubicBezTo>
                    <a:cubicBezTo>
                      <a:pt x="407" y="78"/>
                      <a:pt x="407" y="78"/>
                      <a:pt x="407" y="78"/>
                    </a:cubicBezTo>
                    <a:lnTo>
                      <a:pt x="407" y="78"/>
                    </a:lnTo>
                    <a:lnTo>
                      <a:pt x="407" y="78"/>
                    </a:lnTo>
                    <a:cubicBezTo>
                      <a:pt x="388" y="78"/>
                      <a:pt x="388" y="78"/>
                      <a:pt x="388" y="78"/>
                    </a:cubicBezTo>
                    <a:cubicBezTo>
                      <a:pt x="388" y="97"/>
                      <a:pt x="388" y="97"/>
                      <a:pt x="388" y="97"/>
                    </a:cubicBezTo>
                    <a:cubicBezTo>
                      <a:pt x="407" y="78"/>
                      <a:pt x="407" y="78"/>
                      <a:pt x="426" y="78"/>
                    </a:cubicBezTo>
                    <a:lnTo>
                      <a:pt x="426" y="78"/>
                    </a:lnTo>
                    <a:cubicBezTo>
                      <a:pt x="426" y="78"/>
                      <a:pt x="426" y="78"/>
                      <a:pt x="445" y="78"/>
                    </a:cubicBezTo>
                    <a:lnTo>
                      <a:pt x="426" y="78"/>
                    </a:lnTo>
                    <a:cubicBezTo>
                      <a:pt x="407" y="78"/>
                      <a:pt x="310" y="155"/>
                      <a:pt x="290" y="174"/>
                    </a:cubicBezTo>
                    <a:cubicBezTo>
                      <a:pt x="290" y="155"/>
                      <a:pt x="290" y="155"/>
                      <a:pt x="290" y="155"/>
                    </a:cubicBezTo>
                    <a:cubicBezTo>
                      <a:pt x="271" y="174"/>
                      <a:pt x="252" y="174"/>
                      <a:pt x="252" y="194"/>
                    </a:cubicBezTo>
                    <a:lnTo>
                      <a:pt x="252" y="194"/>
                    </a:lnTo>
                    <a:cubicBezTo>
                      <a:pt x="232" y="194"/>
                      <a:pt x="213" y="214"/>
                      <a:pt x="193" y="233"/>
                    </a:cubicBezTo>
                    <a:lnTo>
                      <a:pt x="174" y="214"/>
                    </a:lnTo>
                    <a:cubicBezTo>
                      <a:pt x="174" y="233"/>
                      <a:pt x="174" y="233"/>
                      <a:pt x="174" y="233"/>
                    </a:cubicBezTo>
                    <a:cubicBezTo>
                      <a:pt x="155" y="233"/>
                      <a:pt x="155" y="233"/>
                      <a:pt x="155" y="252"/>
                    </a:cubicBezTo>
                    <a:lnTo>
                      <a:pt x="155" y="252"/>
                    </a:lnTo>
                    <a:lnTo>
                      <a:pt x="155" y="252"/>
                    </a:lnTo>
                    <a:lnTo>
                      <a:pt x="155" y="252"/>
                    </a:lnTo>
                    <a:lnTo>
                      <a:pt x="155" y="252"/>
                    </a:lnTo>
                    <a:lnTo>
                      <a:pt x="155" y="252"/>
                    </a:lnTo>
                    <a:cubicBezTo>
                      <a:pt x="135" y="252"/>
                      <a:pt x="116" y="272"/>
                      <a:pt x="58" y="310"/>
                    </a:cubicBezTo>
                    <a:lnTo>
                      <a:pt x="58" y="310"/>
                    </a:lnTo>
                    <a:cubicBezTo>
                      <a:pt x="58" y="330"/>
                      <a:pt x="58" y="330"/>
                      <a:pt x="58" y="330"/>
                    </a:cubicBezTo>
                    <a:cubicBezTo>
                      <a:pt x="38" y="330"/>
                      <a:pt x="38" y="330"/>
                      <a:pt x="38" y="330"/>
                    </a:cubicBezTo>
                    <a:lnTo>
                      <a:pt x="38" y="330"/>
                    </a:lnTo>
                    <a:cubicBezTo>
                      <a:pt x="38" y="349"/>
                      <a:pt x="0" y="388"/>
                      <a:pt x="0" y="388"/>
                    </a:cubicBezTo>
                    <a:lnTo>
                      <a:pt x="0" y="388"/>
                    </a:lnTo>
                    <a:cubicBezTo>
                      <a:pt x="19" y="388"/>
                      <a:pt x="19" y="388"/>
                      <a:pt x="19" y="388"/>
                    </a:cubicBezTo>
                    <a:cubicBezTo>
                      <a:pt x="38" y="369"/>
                      <a:pt x="38" y="369"/>
                      <a:pt x="38" y="369"/>
                    </a:cubicBezTo>
                    <a:cubicBezTo>
                      <a:pt x="38" y="369"/>
                      <a:pt x="38" y="369"/>
                      <a:pt x="19" y="388"/>
                    </a:cubicBezTo>
                    <a:cubicBezTo>
                      <a:pt x="38" y="388"/>
                      <a:pt x="38" y="407"/>
                      <a:pt x="58" y="407"/>
                    </a:cubicBezTo>
                    <a:cubicBezTo>
                      <a:pt x="97" y="369"/>
                      <a:pt x="97" y="369"/>
                      <a:pt x="116" y="369"/>
                    </a:cubicBezTo>
                    <a:lnTo>
                      <a:pt x="116" y="369"/>
                    </a:lnTo>
                    <a:lnTo>
                      <a:pt x="116" y="369"/>
                    </a:lnTo>
                    <a:lnTo>
                      <a:pt x="116" y="369"/>
                    </a:lnTo>
                    <a:cubicBezTo>
                      <a:pt x="116" y="349"/>
                      <a:pt x="135" y="330"/>
                      <a:pt x="135" y="330"/>
                    </a:cubicBezTo>
                    <a:cubicBezTo>
                      <a:pt x="155" y="310"/>
                      <a:pt x="155" y="310"/>
                      <a:pt x="174" y="291"/>
                    </a:cubicBezTo>
                    <a:cubicBezTo>
                      <a:pt x="174" y="291"/>
                      <a:pt x="193" y="272"/>
                      <a:pt x="213" y="272"/>
                    </a:cubicBezTo>
                    <a:cubicBezTo>
                      <a:pt x="232" y="252"/>
                      <a:pt x="252" y="233"/>
                      <a:pt x="271" y="233"/>
                    </a:cubicBezTo>
                    <a:cubicBezTo>
                      <a:pt x="290" y="214"/>
                      <a:pt x="310" y="194"/>
                      <a:pt x="329" y="194"/>
                    </a:cubicBezTo>
                    <a:cubicBezTo>
                      <a:pt x="368" y="155"/>
                      <a:pt x="368" y="155"/>
                      <a:pt x="368" y="155"/>
                    </a:cubicBezTo>
                    <a:cubicBezTo>
                      <a:pt x="388" y="155"/>
                      <a:pt x="388" y="155"/>
                      <a:pt x="388" y="155"/>
                    </a:cubicBezTo>
                    <a:lnTo>
                      <a:pt x="388" y="155"/>
                    </a:lnTo>
                    <a:lnTo>
                      <a:pt x="388" y="155"/>
                    </a:lnTo>
                    <a:lnTo>
                      <a:pt x="388" y="155"/>
                    </a:lnTo>
                    <a:lnTo>
                      <a:pt x="388" y="155"/>
                    </a:lnTo>
                    <a:lnTo>
                      <a:pt x="388" y="155"/>
                    </a:lnTo>
                    <a:lnTo>
                      <a:pt x="388" y="155"/>
                    </a:lnTo>
                    <a:cubicBezTo>
                      <a:pt x="368" y="174"/>
                      <a:pt x="368" y="174"/>
                      <a:pt x="368" y="174"/>
                    </a:cubicBezTo>
                    <a:cubicBezTo>
                      <a:pt x="368" y="174"/>
                      <a:pt x="368" y="174"/>
                      <a:pt x="388" y="174"/>
                    </a:cubicBezTo>
                    <a:lnTo>
                      <a:pt x="388" y="174"/>
                    </a:lnTo>
                    <a:cubicBezTo>
                      <a:pt x="368" y="174"/>
                      <a:pt x="368" y="174"/>
                      <a:pt x="368" y="194"/>
                    </a:cubicBezTo>
                    <a:lnTo>
                      <a:pt x="348" y="194"/>
                    </a:lnTo>
                    <a:lnTo>
                      <a:pt x="348" y="194"/>
                    </a:lnTo>
                    <a:cubicBezTo>
                      <a:pt x="290" y="252"/>
                      <a:pt x="232" y="272"/>
                      <a:pt x="193" y="310"/>
                    </a:cubicBezTo>
                    <a:cubicBezTo>
                      <a:pt x="174" y="330"/>
                      <a:pt x="174" y="330"/>
                      <a:pt x="174" y="330"/>
                    </a:cubicBezTo>
                    <a:lnTo>
                      <a:pt x="174" y="330"/>
                    </a:lnTo>
                    <a:cubicBezTo>
                      <a:pt x="174" y="349"/>
                      <a:pt x="174" y="349"/>
                      <a:pt x="174" y="349"/>
                    </a:cubicBezTo>
                    <a:cubicBezTo>
                      <a:pt x="174" y="349"/>
                      <a:pt x="174" y="349"/>
                      <a:pt x="155" y="369"/>
                    </a:cubicBezTo>
                    <a:cubicBezTo>
                      <a:pt x="174" y="369"/>
                      <a:pt x="174" y="369"/>
                      <a:pt x="174" y="369"/>
                    </a:cubicBezTo>
                    <a:cubicBezTo>
                      <a:pt x="174" y="369"/>
                      <a:pt x="174" y="369"/>
                      <a:pt x="193" y="369"/>
                    </a:cubicBezTo>
                    <a:lnTo>
                      <a:pt x="193" y="369"/>
                    </a:lnTo>
                    <a:cubicBezTo>
                      <a:pt x="193" y="369"/>
                      <a:pt x="193" y="369"/>
                      <a:pt x="213" y="349"/>
                    </a:cubicBezTo>
                    <a:lnTo>
                      <a:pt x="213" y="349"/>
                    </a:lnTo>
                    <a:lnTo>
                      <a:pt x="232" y="349"/>
                    </a:lnTo>
                    <a:lnTo>
                      <a:pt x="232" y="349"/>
                    </a:lnTo>
                    <a:cubicBezTo>
                      <a:pt x="252" y="349"/>
                      <a:pt x="252" y="349"/>
                      <a:pt x="252" y="349"/>
                    </a:cubicBezTo>
                    <a:cubicBezTo>
                      <a:pt x="232" y="349"/>
                      <a:pt x="232" y="369"/>
                      <a:pt x="232" y="369"/>
                    </a:cubicBezTo>
                    <a:lnTo>
                      <a:pt x="252" y="369"/>
                    </a:lnTo>
                    <a:lnTo>
                      <a:pt x="252" y="369"/>
                    </a:lnTo>
                    <a:cubicBezTo>
                      <a:pt x="252" y="369"/>
                      <a:pt x="193" y="407"/>
                      <a:pt x="174" y="407"/>
                    </a:cubicBezTo>
                    <a:cubicBezTo>
                      <a:pt x="174" y="388"/>
                      <a:pt x="174" y="388"/>
                      <a:pt x="193" y="388"/>
                    </a:cubicBezTo>
                    <a:cubicBezTo>
                      <a:pt x="174" y="388"/>
                      <a:pt x="174" y="388"/>
                      <a:pt x="174" y="388"/>
                    </a:cubicBezTo>
                    <a:lnTo>
                      <a:pt x="174" y="388"/>
                    </a:lnTo>
                    <a:cubicBezTo>
                      <a:pt x="155" y="388"/>
                      <a:pt x="155" y="388"/>
                      <a:pt x="155" y="388"/>
                    </a:cubicBezTo>
                    <a:lnTo>
                      <a:pt x="155" y="388"/>
                    </a:lnTo>
                    <a:cubicBezTo>
                      <a:pt x="135" y="388"/>
                      <a:pt x="135" y="407"/>
                      <a:pt x="135" y="407"/>
                    </a:cubicBezTo>
                    <a:cubicBezTo>
                      <a:pt x="213" y="427"/>
                      <a:pt x="329" y="427"/>
                      <a:pt x="484" y="446"/>
                    </a:cubicBezTo>
                    <a:cubicBezTo>
                      <a:pt x="562" y="446"/>
                      <a:pt x="620" y="446"/>
                      <a:pt x="698" y="44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140" name="Freeform 114"/>
              <p:cNvSpPr>
                <a:spLocks noChangeArrowheads="1"/>
              </p:cNvSpPr>
              <p:nvPr/>
            </p:nvSpPr>
            <p:spPr bwMode="auto">
              <a:xfrm>
                <a:off x="7600950" y="1871663"/>
                <a:ext cx="376238" cy="188912"/>
              </a:xfrm>
              <a:custGeom>
                <a:avLst/>
                <a:gdLst>
                  <a:gd name="T0" fmla="*/ 853 w 1047"/>
                  <a:gd name="T1" fmla="*/ 175 h 524"/>
                  <a:gd name="T2" fmla="*/ 834 w 1047"/>
                  <a:gd name="T3" fmla="*/ 175 h 524"/>
                  <a:gd name="T4" fmla="*/ 853 w 1047"/>
                  <a:gd name="T5" fmla="*/ 175 h 524"/>
                  <a:gd name="T6" fmla="*/ 814 w 1047"/>
                  <a:gd name="T7" fmla="*/ 155 h 524"/>
                  <a:gd name="T8" fmla="*/ 756 w 1047"/>
                  <a:gd name="T9" fmla="*/ 136 h 524"/>
                  <a:gd name="T10" fmla="*/ 678 w 1047"/>
                  <a:gd name="T11" fmla="*/ 97 h 524"/>
                  <a:gd name="T12" fmla="*/ 659 w 1047"/>
                  <a:gd name="T13" fmla="*/ 97 h 524"/>
                  <a:gd name="T14" fmla="*/ 678 w 1047"/>
                  <a:gd name="T15" fmla="*/ 136 h 524"/>
                  <a:gd name="T16" fmla="*/ 639 w 1047"/>
                  <a:gd name="T17" fmla="*/ 116 h 524"/>
                  <a:gd name="T18" fmla="*/ 620 w 1047"/>
                  <a:gd name="T19" fmla="*/ 97 h 524"/>
                  <a:gd name="T20" fmla="*/ 639 w 1047"/>
                  <a:gd name="T21" fmla="*/ 116 h 524"/>
                  <a:gd name="T22" fmla="*/ 601 w 1047"/>
                  <a:gd name="T23" fmla="*/ 116 h 524"/>
                  <a:gd name="T24" fmla="*/ 581 w 1047"/>
                  <a:gd name="T25" fmla="*/ 116 h 524"/>
                  <a:gd name="T26" fmla="*/ 601 w 1047"/>
                  <a:gd name="T27" fmla="*/ 136 h 524"/>
                  <a:gd name="T28" fmla="*/ 504 w 1047"/>
                  <a:gd name="T29" fmla="*/ 77 h 524"/>
                  <a:gd name="T30" fmla="*/ 465 w 1047"/>
                  <a:gd name="T31" fmla="*/ 77 h 524"/>
                  <a:gd name="T32" fmla="*/ 446 w 1047"/>
                  <a:gd name="T33" fmla="*/ 77 h 524"/>
                  <a:gd name="T34" fmla="*/ 407 w 1047"/>
                  <a:gd name="T35" fmla="*/ 58 h 524"/>
                  <a:gd name="T36" fmla="*/ 368 w 1047"/>
                  <a:gd name="T37" fmla="*/ 58 h 524"/>
                  <a:gd name="T38" fmla="*/ 310 w 1047"/>
                  <a:gd name="T39" fmla="*/ 39 h 524"/>
                  <a:gd name="T40" fmla="*/ 329 w 1047"/>
                  <a:gd name="T41" fmla="*/ 58 h 524"/>
                  <a:gd name="T42" fmla="*/ 232 w 1047"/>
                  <a:gd name="T43" fmla="*/ 20 h 524"/>
                  <a:gd name="T44" fmla="*/ 232 w 1047"/>
                  <a:gd name="T45" fmla="*/ 39 h 524"/>
                  <a:gd name="T46" fmla="*/ 232 w 1047"/>
                  <a:gd name="T47" fmla="*/ 58 h 524"/>
                  <a:gd name="T48" fmla="*/ 252 w 1047"/>
                  <a:gd name="T49" fmla="*/ 77 h 524"/>
                  <a:gd name="T50" fmla="*/ 213 w 1047"/>
                  <a:gd name="T51" fmla="*/ 58 h 524"/>
                  <a:gd name="T52" fmla="*/ 174 w 1047"/>
                  <a:gd name="T53" fmla="*/ 58 h 524"/>
                  <a:gd name="T54" fmla="*/ 193 w 1047"/>
                  <a:gd name="T55" fmla="*/ 97 h 524"/>
                  <a:gd name="T56" fmla="*/ 116 w 1047"/>
                  <a:gd name="T57" fmla="*/ 58 h 524"/>
                  <a:gd name="T58" fmla="*/ 58 w 1047"/>
                  <a:gd name="T59" fmla="*/ 0 h 524"/>
                  <a:gd name="T60" fmla="*/ 58 w 1047"/>
                  <a:gd name="T61" fmla="*/ 0 h 524"/>
                  <a:gd name="T62" fmla="*/ 58 w 1047"/>
                  <a:gd name="T63" fmla="*/ 20 h 524"/>
                  <a:gd name="T64" fmla="*/ 0 w 1047"/>
                  <a:gd name="T65" fmla="*/ 20 h 524"/>
                  <a:gd name="T66" fmla="*/ 310 w 1047"/>
                  <a:gd name="T67" fmla="*/ 523 h 524"/>
                  <a:gd name="T68" fmla="*/ 698 w 1047"/>
                  <a:gd name="T69" fmla="*/ 485 h 524"/>
                  <a:gd name="T70" fmla="*/ 717 w 1047"/>
                  <a:gd name="T71" fmla="*/ 485 h 524"/>
                  <a:gd name="T72" fmla="*/ 736 w 1047"/>
                  <a:gd name="T73" fmla="*/ 485 h 524"/>
                  <a:gd name="T74" fmla="*/ 794 w 1047"/>
                  <a:gd name="T75" fmla="*/ 485 h 524"/>
                  <a:gd name="T76" fmla="*/ 794 w 1047"/>
                  <a:gd name="T77" fmla="*/ 465 h 524"/>
                  <a:gd name="T78" fmla="*/ 853 w 1047"/>
                  <a:gd name="T79" fmla="*/ 465 h 524"/>
                  <a:gd name="T80" fmla="*/ 891 w 1047"/>
                  <a:gd name="T81" fmla="*/ 485 h 524"/>
                  <a:gd name="T82" fmla="*/ 872 w 1047"/>
                  <a:gd name="T83" fmla="*/ 465 h 524"/>
                  <a:gd name="T84" fmla="*/ 853 w 1047"/>
                  <a:gd name="T85" fmla="*/ 446 h 524"/>
                  <a:gd name="T86" fmla="*/ 853 w 1047"/>
                  <a:gd name="T87" fmla="*/ 368 h 524"/>
                  <a:gd name="T88" fmla="*/ 853 w 1047"/>
                  <a:gd name="T89" fmla="*/ 368 h 524"/>
                  <a:gd name="T90" fmla="*/ 891 w 1047"/>
                  <a:gd name="T91" fmla="*/ 388 h 524"/>
                  <a:gd name="T92" fmla="*/ 911 w 1047"/>
                  <a:gd name="T93" fmla="*/ 368 h 524"/>
                  <a:gd name="T94" fmla="*/ 891 w 1047"/>
                  <a:gd name="T95" fmla="*/ 330 h 524"/>
                  <a:gd name="T96" fmla="*/ 950 w 1047"/>
                  <a:gd name="T97" fmla="*/ 427 h 524"/>
                  <a:gd name="T98" fmla="*/ 989 w 1047"/>
                  <a:gd name="T99" fmla="*/ 446 h 524"/>
                  <a:gd name="T100" fmla="*/ 989 w 1047"/>
                  <a:gd name="T101" fmla="*/ 446 h 524"/>
                  <a:gd name="T102" fmla="*/ 1008 w 1047"/>
                  <a:gd name="T103" fmla="*/ 427 h 524"/>
                  <a:gd name="T104" fmla="*/ 1008 w 1047"/>
                  <a:gd name="T105" fmla="*/ 407 h 524"/>
                  <a:gd name="T106" fmla="*/ 1046 w 1047"/>
                  <a:gd name="T107" fmla="*/ 446 h 524"/>
                  <a:gd name="T108" fmla="*/ 989 w 1047"/>
                  <a:gd name="T109" fmla="*/ 330 h 524"/>
                  <a:gd name="T110" fmla="*/ 989 w 1047"/>
                  <a:gd name="T111" fmla="*/ 310 h 524"/>
                  <a:gd name="T112" fmla="*/ 911 w 1047"/>
                  <a:gd name="T113" fmla="*/ 252 h 524"/>
                  <a:gd name="T114" fmla="*/ 891 w 1047"/>
                  <a:gd name="T115" fmla="*/ 252 h 524"/>
                  <a:gd name="T116" fmla="*/ 911 w 1047"/>
                  <a:gd name="T117" fmla="*/ 252 h 524"/>
                  <a:gd name="T118" fmla="*/ 891 w 1047"/>
                  <a:gd name="T119" fmla="*/ 232 h 524"/>
                  <a:gd name="T120" fmla="*/ 930 w 1047"/>
                  <a:gd name="T121" fmla="*/ 232 h 524"/>
                  <a:gd name="T122" fmla="*/ 930 w 1047"/>
                  <a:gd name="T123" fmla="*/ 232 h 524"/>
                  <a:gd name="T124" fmla="*/ 911 w 1047"/>
                  <a:gd name="T125" fmla="*/ 213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47" h="524">
                    <a:moveTo>
                      <a:pt x="872" y="194"/>
                    </a:moveTo>
                    <a:lnTo>
                      <a:pt x="872" y="194"/>
                    </a:lnTo>
                    <a:lnTo>
                      <a:pt x="853" y="175"/>
                    </a:lnTo>
                    <a:cubicBezTo>
                      <a:pt x="853" y="175"/>
                      <a:pt x="853" y="175"/>
                      <a:pt x="834" y="175"/>
                    </a:cubicBezTo>
                    <a:lnTo>
                      <a:pt x="834" y="175"/>
                    </a:lnTo>
                    <a:lnTo>
                      <a:pt x="834" y="175"/>
                    </a:lnTo>
                    <a:lnTo>
                      <a:pt x="834" y="175"/>
                    </a:lnTo>
                    <a:cubicBezTo>
                      <a:pt x="834" y="175"/>
                      <a:pt x="834" y="175"/>
                      <a:pt x="853" y="175"/>
                    </a:cubicBezTo>
                    <a:lnTo>
                      <a:pt x="853" y="175"/>
                    </a:lnTo>
                    <a:cubicBezTo>
                      <a:pt x="853" y="194"/>
                      <a:pt x="853" y="194"/>
                      <a:pt x="853" y="194"/>
                    </a:cubicBezTo>
                    <a:cubicBezTo>
                      <a:pt x="853" y="194"/>
                      <a:pt x="853" y="194"/>
                      <a:pt x="853" y="175"/>
                    </a:cubicBezTo>
                    <a:cubicBezTo>
                      <a:pt x="834" y="175"/>
                      <a:pt x="814" y="155"/>
                      <a:pt x="814" y="155"/>
                    </a:cubicBezTo>
                    <a:cubicBezTo>
                      <a:pt x="794" y="155"/>
                      <a:pt x="794" y="155"/>
                      <a:pt x="794" y="155"/>
                    </a:cubicBezTo>
                    <a:lnTo>
                      <a:pt x="794" y="155"/>
                    </a:lnTo>
                    <a:cubicBezTo>
                      <a:pt x="775" y="155"/>
                      <a:pt x="756" y="136"/>
                      <a:pt x="756" y="136"/>
                    </a:cubicBezTo>
                    <a:cubicBezTo>
                      <a:pt x="736" y="116"/>
                      <a:pt x="717" y="116"/>
                      <a:pt x="678" y="97"/>
                    </a:cubicBezTo>
                    <a:lnTo>
                      <a:pt x="678" y="97"/>
                    </a:lnTo>
                    <a:lnTo>
                      <a:pt x="678" y="97"/>
                    </a:lnTo>
                    <a:cubicBezTo>
                      <a:pt x="659" y="97"/>
                      <a:pt x="659" y="97"/>
                      <a:pt x="659" y="77"/>
                    </a:cubicBezTo>
                    <a:cubicBezTo>
                      <a:pt x="639" y="77"/>
                      <a:pt x="639" y="77"/>
                      <a:pt x="639" y="77"/>
                    </a:cubicBezTo>
                    <a:cubicBezTo>
                      <a:pt x="659" y="97"/>
                      <a:pt x="659" y="97"/>
                      <a:pt x="659" y="97"/>
                    </a:cubicBezTo>
                    <a:cubicBezTo>
                      <a:pt x="639" y="97"/>
                      <a:pt x="639" y="97"/>
                      <a:pt x="639" y="97"/>
                    </a:cubicBezTo>
                    <a:cubicBezTo>
                      <a:pt x="620" y="77"/>
                      <a:pt x="620" y="77"/>
                      <a:pt x="620" y="77"/>
                    </a:cubicBezTo>
                    <a:cubicBezTo>
                      <a:pt x="639" y="97"/>
                      <a:pt x="659" y="116"/>
                      <a:pt x="678" y="136"/>
                    </a:cubicBezTo>
                    <a:lnTo>
                      <a:pt x="678" y="136"/>
                    </a:lnTo>
                    <a:cubicBezTo>
                      <a:pt x="678" y="116"/>
                      <a:pt x="659" y="116"/>
                      <a:pt x="659" y="116"/>
                    </a:cubicBezTo>
                    <a:cubicBezTo>
                      <a:pt x="659" y="116"/>
                      <a:pt x="659" y="116"/>
                      <a:pt x="639" y="116"/>
                    </a:cubicBezTo>
                    <a:cubicBezTo>
                      <a:pt x="639" y="116"/>
                      <a:pt x="639" y="116"/>
                      <a:pt x="620" y="97"/>
                    </a:cubicBezTo>
                    <a:cubicBezTo>
                      <a:pt x="639" y="97"/>
                      <a:pt x="639" y="97"/>
                      <a:pt x="639" y="97"/>
                    </a:cubicBezTo>
                    <a:cubicBezTo>
                      <a:pt x="620" y="97"/>
                      <a:pt x="620" y="97"/>
                      <a:pt x="620" y="97"/>
                    </a:cubicBezTo>
                    <a:lnTo>
                      <a:pt x="620" y="97"/>
                    </a:lnTo>
                    <a:lnTo>
                      <a:pt x="601" y="97"/>
                    </a:lnTo>
                    <a:cubicBezTo>
                      <a:pt x="620" y="97"/>
                      <a:pt x="620" y="97"/>
                      <a:pt x="639" y="116"/>
                    </a:cubicBezTo>
                    <a:cubicBezTo>
                      <a:pt x="620" y="116"/>
                      <a:pt x="620" y="116"/>
                      <a:pt x="620" y="116"/>
                    </a:cubicBezTo>
                    <a:cubicBezTo>
                      <a:pt x="620" y="97"/>
                      <a:pt x="620" y="97"/>
                      <a:pt x="601" y="116"/>
                    </a:cubicBezTo>
                    <a:lnTo>
                      <a:pt x="601" y="116"/>
                    </a:lnTo>
                    <a:lnTo>
                      <a:pt x="601" y="116"/>
                    </a:lnTo>
                    <a:cubicBezTo>
                      <a:pt x="601" y="116"/>
                      <a:pt x="601" y="116"/>
                      <a:pt x="581" y="116"/>
                    </a:cubicBezTo>
                    <a:lnTo>
                      <a:pt x="581" y="116"/>
                    </a:lnTo>
                    <a:lnTo>
                      <a:pt x="581" y="116"/>
                    </a:lnTo>
                    <a:cubicBezTo>
                      <a:pt x="601" y="116"/>
                      <a:pt x="601" y="116"/>
                      <a:pt x="601" y="136"/>
                    </a:cubicBezTo>
                    <a:lnTo>
                      <a:pt x="601" y="136"/>
                    </a:lnTo>
                    <a:lnTo>
                      <a:pt x="601" y="136"/>
                    </a:lnTo>
                    <a:lnTo>
                      <a:pt x="601" y="116"/>
                    </a:lnTo>
                    <a:cubicBezTo>
                      <a:pt x="581" y="116"/>
                      <a:pt x="523" y="77"/>
                      <a:pt x="504" y="77"/>
                    </a:cubicBezTo>
                    <a:cubicBezTo>
                      <a:pt x="504" y="77"/>
                      <a:pt x="504" y="77"/>
                      <a:pt x="484" y="58"/>
                    </a:cubicBezTo>
                    <a:cubicBezTo>
                      <a:pt x="484" y="58"/>
                      <a:pt x="484" y="58"/>
                      <a:pt x="465" y="58"/>
                    </a:cubicBezTo>
                    <a:cubicBezTo>
                      <a:pt x="465" y="77"/>
                      <a:pt x="465" y="77"/>
                      <a:pt x="465" y="77"/>
                    </a:cubicBezTo>
                    <a:lnTo>
                      <a:pt x="465" y="77"/>
                    </a:lnTo>
                    <a:cubicBezTo>
                      <a:pt x="465" y="77"/>
                      <a:pt x="465" y="77"/>
                      <a:pt x="446" y="77"/>
                    </a:cubicBezTo>
                    <a:lnTo>
                      <a:pt x="446" y="77"/>
                    </a:lnTo>
                    <a:lnTo>
                      <a:pt x="426" y="77"/>
                    </a:lnTo>
                    <a:lnTo>
                      <a:pt x="426" y="77"/>
                    </a:lnTo>
                    <a:cubicBezTo>
                      <a:pt x="407" y="58"/>
                      <a:pt x="407" y="58"/>
                      <a:pt x="407" y="58"/>
                    </a:cubicBezTo>
                    <a:cubicBezTo>
                      <a:pt x="388" y="58"/>
                      <a:pt x="388" y="58"/>
                      <a:pt x="368" y="58"/>
                    </a:cubicBezTo>
                    <a:lnTo>
                      <a:pt x="368" y="58"/>
                    </a:lnTo>
                    <a:lnTo>
                      <a:pt x="368" y="58"/>
                    </a:lnTo>
                    <a:cubicBezTo>
                      <a:pt x="348" y="39"/>
                      <a:pt x="348" y="39"/>
                      <a:pt x="348" y="39"/>
                    </a:cubicBezTo>
                    <a:lnTo>
                      <a:pt x="348" y="39"/>
                    </a:lnTo>
                    <a:cubicBezTo>
                      <a:pt x="329" y="39"/>
                      <a:pt x="329" y="39"/>
                      <a:pt x="310" y="39"/>
                    </a:cubicBezTo>
                    <a:lnTo>
                      <a:pt x="310" y="39"/>
                    </a:lnTo>
                    <a:cubicBezTo>
                      <a:pt x="329" y="39"/>
                      <a:pt x="329" y="39"/>
                      <a:pt x="329" y="58"/>
                    </a:cubicBezTo>
                    <a:lnTo>
                      <a:pt x="329" y="58"/>
                    </a:lnTo>
                    <a:cubicBezTo>
                      <a:pt x="329" y="58"/>
                      <a:pt x="310" y="58"/>
                      <a:pt x="310" y="39"/>
                    </a:cubicBezTo>
                    <a:lnTo>
                      <a:pt x="310" y="39"/>
                    </a:lnTo>
                    <a:cubicBezTo>
                      <a:pt x="271" y="20"/>
                      <a:pt x="252" y="20"/>
                      <a:pt x="232" y="20"/>
                    </a:cubicBezTo>
                    <a:cubicBezTo>
                      <a:pt x="232" y="20"/>
                      <a:pt x="232" y="20"/>
                      <a:pt x="232" y="39"/>
                    </a:cubicBezTo>
                    <a:lnTo>
                      <a:pt x="232" y="39"/>
                    </a:lnTo>
                    <a:lnTo>
                      <a:pt x="232" y="39"/>
                    </a:lnTo>
                    <a:cubicBezTo>
                      <a:pt x="232" y="58"/>
                      <a:pt x="252" y="58"/>
                      <a:pt x="271" y="58"/>
                    </a:cubicBezTo>
                    <a:lnTo>
                      <a:pt x="271" y="58"/>
                    </a:lnTo>
                    <a:cubicBezTo>
                      <a:pt x="252" y="58"/>
                      <a:pt x="232" y="58"/>
                      <a:pt x="232" y="58"/>
                    </a:cubicBezTo>
                    <a:lnTo>
                      <a:pt x="232" y="58"/>
                    </a:lnTo>
                    <a:cubicBezTo>
                      <a:pt x="252" y="77"/>
                      <a:pt x="252" y="77"/>
                      <a:pt x="252" y="77"/>
                    </a:cubicBezTo>
                    <a:lnTo>
                      <a:pt x="252" y="77"/>
                    </a:lnTo>
                    <a:cubicBezTo>
                      <a:pt x="252" y="77"/>
                      <a:pt x="252" y="77"/>
                      <a:pt x="232" y="77"/>
                    </a:cubicBezTo>
                    <a:cubicBezTo>
                      <a:pt x="232" y="58"/>
                      <a:pt x="232" y="58"/>
                      <a:pt x="232" y="58"/>
                    </a:cubicBezTo>
                    <a:cubicBezTo>
                      <a:pt x="213" y="58"/>
                      <a:pt x="213" y="58"/>
                      <a:pt x="213" y="58"/>
                    </a:cubicBezTo>
                    <a:lnTo>
                      <a:pt x="213" y="77"/>
                    </a:lnTo>
                    <a:cubicBezTo>
                      <a:pt x="193" y="77"/>
                      <a:pt x="174" y="58"/>
                      <a:pt x="174" y="58"/>
                    </a:cubicBezTo>
                    <a:lnTo>
                      <a:pt x="174" y="58"/>
                    </a:lnTo>
                    <a:lnTo>
                      <a:pt x="174" y="58"/>
                    </a:lnTo>
                    <a:cubicBezTo>
                      <a:pt x="174" y="77"/>
                      <a:pt x="174" y="77"/>
                      <a:pt x="174" y="77"/>
                    </a:cubicBezTo>
                    <a:cubicBezTo>
                      <a:pt x="174" y="77"/>
                      <a:pt x="174" y="77"/>
                      <a:pt x="193" y="97"/>
                    </a:cubicBezTo>
                    <a:lnTo>
                      <a:pt x="174" y="97"/>
                    </a:lnTo>
                    <a:cubicBezTo>
                      <a:pt x="155" y="77"/>
                      <a:pt x="136" y="77"/>
                      <a:pt x="116" y="58"/>
                    </a:cubicBezTo>
                    <a:lnTo>
                      <a:pt x="116" y="58"/>
                    </a:lnTo>
                    <a:cubicBezTo>
                      <a:pt x="116" y="58"/>
                      <a:pt x="77" y="20"/>
                      <a:pt x="58" y="0"/>
                    </a:cubicBezTo>
                    <a:lnTo>
                      <a:pt x="58" y="0"/>
                    </a:lnTo>
                    <a:lnTo>
                      <a:pt x="58" y="0"/>
                    </a:lnTo>
                    <a:lnTo>
                      <a:pt x="58" y="0"/>
                    </a:lnTo>
                    <a:lnTo>
                      <a:pt x="58" y="0"/>
                    </a:lnTo>
                    <a:lnTo>
                      <a:pt x="58" y="0"/>
                    </a:lnTo>
                    <a:lnTo>
                      <a:pt x="58" y="0"/>
                    </a:lnTo>
                    <a:lnTo>
                      <a:pt x="58" y="0"/>
                    </a:lnTo>
                    <a:cubicBezTo>
                      <a:pt x="58" y="20"/>
                      <a:pt x="58" y="20"/>
                      <a:pt x="58" y="20"/>
                    </a:cubicBezTo>
                    <a:cubicBezTo>
                      <a:pt x="38" y="20"/>
                      <a:pt x="19" y="0"/>
                      <a:pt x="0" y="0"/>
                    </a:cubicBezTo>
                    <a:lnTo>
                      <a:pt x="0" y="0"/>
                    </a:lnTo>
                    <a:cubicBezTo>
                      <a:pt x="0" y="20"/>
                      <a:pt x="0" y="20"/>
                      <a:pt x="0" y="20"/>
                    </a:cubicBezTo>
                    <a:cubicBezTo>
                      <a:pt x="19" y="20"/>
                      <a:pt x="19" y="20"/>
                      <a:pt x="19" y="39"/>
                    </a:cubicBezTo>
                    <a:lnTo>
                      <a:pt x="19" y="39"/>
                    </a:lnTo>
                    <a:cubicBezTo>
                      <a:pt x="116" y="155"/>
                      <a:pt x="232" y="310"/>
                      <a:pt x="310" y="523"/>
                    </a:cubicBezTo>
                    <a:cubicBezTo>
                      <a:pt x="446" y="504"/>
                      <a:pt x="562" y="504"/>
                      <a:pt x="678" y="504"/>
                    </a:cubicBezTo>
                    <a:cubicBezTo>
                      <a:pt x="678" y="504"/>
                      <a:pt x="678" y="485"/>
                      <a:pt x="698" y="485"/>
                    </a:cubicBezTo>
                    <a:lnTo>
                      <a:pt x="698" y="485"/>
                    </a:lnTo>
                    <a:cubicBezTo>
                      <a:pt x="717" y="485"/>
                      <a:pt x="717" y="485"/>
                      <a:pt x="717" y="485"/>
                    </a:cubicBezTo>
                    <a:lnTo>
                      <a:pt x="717" y="485"/>
                    </a:lnTo>
                    <a:lnTo>
                      <a:pt x="717" y="485"/>
                    </a:lnTo>
                    <a:lnTo>
                      <a:pt x="717" y="485"/>
                    </a:lnTo>
                    <a:cubicBezTo>
                      <a:pt x="736" y="485"/>
                      <a:pt x="736" y="485"/>
                      <a:pt x="736" y="485"/>
                    </a:cubicBezTo>
                    <a:lnTo>
                      <a:pt x="736" y="485"/>
                    </a:lnTo>
                    <a:cubicBezTo>
                      <a:pt x="756" y="485"/>
                      <a:pt x="756" y="485"/>
                      <a:pt x="756" y="485"/>
                    </a:cubicBezTo>
                    <a:lnTo>
                      <a:pt x="756" y="485"/>
                    </a:lnTo>
                    <a:cubicBezTo>
                      <a:pt x="775" y="485"/>
                      <a:pt x="794" y="485"/>
                      <a:pt x="794" y="485"/>
                    </a:cubicBezTo>
                    <a:cubicBezTo>
                      <a:pt x="794" y="465"/>
                      <a:pt x="794" y="465"/>
                      <a:pt x="794" y="465"/>
                    </a:cubicBezTo>
                    <a:cubicBezTo>
                      <a:pt x="794" y="465"/>
                      <a:pt x="794" y="465"/>
                      <a:pt x="794" y="446"/>
                    </a:cubicBezTo>
                    <a:cubicBezTo>
                      <a:pt x="794" y="465"/>
                      <a:pt x="794" y="465"/>
                      <a:pt x="794" y="465"/>
                    </a:cubicBezTo>
                    <a:cubicBezTo>
                      <a:pt x="814" y="446"/>
                      <a:pt x="834" y="485"/>
                      <a:pt x="853" y="485"/>
                    </a:cubicBezTo>
                    <a:cubicBezTo>
                      <a:pt x="853" y="485"/>
                      <a:pt x="853" y="485"/>
                      <a:pt x="872" y="485"/>
                    </a:cubicBezTo>
                    <a:cubicBezTo>
                      <a:pt x="872" y="485"/>
                      <a:pt x="872" y="485"/>
                      <a:pt x="853" y="465"/>
                    </a:cubicBezTo>
                    <a:cubicBezTo>
                      <a:pt x="872" y="465"/>
                      <a:pt x="872" y="465"/>
                      <a:pt x="872" y="485"/>
                    </a:cubicBezTo>
                    <a:lnTo>
                      <a:pt x="872" y="485"/>
                    </a:lnTo>
                    <a:lnTo>
                      <a:pt x="891" y="485"/>
                    </a:lnTo>
                    <a:lnTo>
                      <a:pt x="891" y="485"/>
                    </a:lnTo>
                    <a:cubicBezTo>
                      <a:pt x="891" y="485"/>
                      <a:pt x="891" y="485"/>
                      <a:pt x="891" y="465"/>
                    </a:cubicBezTo>
                    <a:cubicBezTo>
                      <a:pt x="872" y="465"/>
                      <a:pt x="872" y="465"/>
                      <a:pt x="872" y="465"/>
                    </a:cubicBezTo>
                    <a:cubicBezTo>
                      <a:pt x="872" y="465"/>
                      <a:pt x="872" y="446"/>
                      <a:pt x="853" y="446"/>
                    </a:cubicBezTo>
                    <a:lnTo>
                      <a:pt x="853" y="446"/>
                    </a:lnTo>
                    <a:lnTo>
                      <a:pt x="853" y="446"/>
                    </a:lnTo>
                    <a:cubicBezTo>
                      <a:pt x="853" y="427"/>
                      <a:pt x="853" y="427"/>
                      <a:pt x="853" y="407"/>
                    </a:cubicBezTo>
                    <a:cubicBezTo>
                      <a:pt x="853" y="407"/>
                      <a:pt x="853" y="388"/>
                      <a:pt x="834" y="388"/>
                    </a:cubicBezTo>
                    <a:cubicBezTo>
                      <a:pt x="853" y="368"/>
                      <a:pt x="853" y="368"/>
                      <a:pt x="853" y="368"/>
                    </a:cubicBezTo>
                    <a:lnTo>
                      <a:pt x="853" y="368"/>
                    </a:lnTo>
                    <a:lnTo>
                      <a:pt x="853" y="368"/>
                    </a:lnTo>
                    <a:lnTo>
                      <a:pt x="853" y="368"/>
                    </a:lnTo>
                    <a:lnTo>
                      <a:pt x="853" y="368"/>
                    </a:lnTo>
                    <a:cubicBezTo>
                      <a:pt x="872" y="368"/>
                      <a:pt x="872" y="368"/>
                      <a:pt x="891" y="388"/>
                    </a:cubicBezTo>
                    <a:lnTo>
                      <a:pt x="891" y="388"/>
                    </a:lnTo>
                    <a:cubicBezTo>
                      <a:pt x="891" y="407"/>
                      <a:pt x="911" y="407"/>
                      <a:pt x="911" y="407"/>
                    </a:cubicBezTo>
                    <a:lnTo>
                      <a:pt x="911" y="388"/>
                    </a:lnTo>
                    <a:cubicBezTo>
                      <a:pt x="911" y="368"/>
                      <a:pt x="911" y="368"/>
                      <a:pt x="911" y="368"/>
                    </a:cubicBezTo>
                    <a:cubicBezTo>
                      <a:pt x="911" y="368"/>
                      <a:pt x="911" y="368"/>
                      <a:pt x="891" y="349"/>
                    </a:cubicBezTo>
                    <a:lnTo>
                      <a:pt x="891" y="349"/>
                    </a:lnTo>
                    <a:cubicBezTo>
                      <a:pt x="891" y="330"/>
                      <a:pt x="891" y="330"/>
                      <a:pt x="891" y="330"/>
                    </a:cubicBezTo>
                    <a:cubicBezTo>
                      <a:pt x="891" y="349"/>
                      <a:pt x="891" y="349"/>
                      <a:pt x="911" y="349"/>
                    </a:cubicBezTo>
                    <a:lnTo>
                      <a:pt x="911" y="349"/>
                    </a:lnTo>
                    <a:cubicBezTo>
                      <a:pt x="911" y="368"/>
                      <a:pt x="950" y="427"/>
                      <a:pt x="950" y="427"/>
                    </a:cubicBezTo>
                    <a:cubicBezTo>
                      <a:pt x="969" y="446"/>
                      <a:pt x="950" y="465"/>
                      <a:pt x="969" y="485"/>
                    </a:cubicBezTo>
                    <a:cubicBezTo>
                      <a:pt x="989" y="485"/>
                      <a:pt x="989" y="485"/>
                      <a:pt x="1008" y="485"/>
                    </a:cubicBezTo>
                    <a:cubicBezTo>
                      <a:pt x="1008" y="465"/>
                      <a:pt x="989" y="465"/>
                      <a:pt x="989" y="446"/>
                    </a:cubicBezTo>
                    <a:lnTo>
                      <a:pt x="989" y="446"/>
                    </a:lnTo>
                    <a:cubicBezTo>
                      <a:pt x="969" y="446"/>
                      <a:pt x="969" y="446"/>
                      <a:pt x="969" y="427"/>
                    </a:cubicBezTo>
                    <a:cubicBezTo>
                      <a:pt x="969" y="427"/>
                      <a:pt x="969" y="427"/>
                      <a:pt x="989" y="446"/>
                    </a:cubicBezTo>
                    <a:cubicBezTo>
                      <a:pt x="989" y="427"/>
                      <a:pt x="989" y="427"/>
                      <a:pt x="989" y="427"/>
                    </a:cubicBezTo>
                    <a:lnTo>
                      <a:pt x="989" y="427"/>
                    </a:lnTo>
                    <a:cubicBezTo>
                      <a:pt x="989" y="427"/>
                      <a:pt x="989" y="427"/>
                      <a:pt x="1008" y="427"/>
                    </a:cubicBezTo>
                    <a:cubicBezTo>
                      <a:pt x="1008" y="446"/>
                      <a:pt x="1008" y="446"/>
                      <a:pt x="1008" y="446"/>
                    </a:cubicBezTo>
                    <a:cubicBezTo>
                      <a:pt x="1008" y="427"/>
                      <a:pt x="1008" y="427"/>
                      <a:pt x="989" y="427"/>
                    </a:cubicBezTo>
                    <a:cubicBezTo>
                      <a:pt x="1008" y="407"/>
                      <a:pt x="1008" y="407"/>
                      <a:pt x="1008" y="407"/>
                    </a:cubicBezTo>
                    <a:lnTo>
                      <a:pt x="1008" y="407"/>
                    </a:lnTo>
                    <a:cubicBezTo>
                      <a:pt x="1008" y="407"/>
                      <a:pt x="1008" y="407"/>
                      <a:pt x="1027" y="407"/>
                    </a:cubicBezTo>
                    <a:cubicBezTo>
                      <a:pt x="1027" y="427"/>
                      <a:pt x="1027" y="427"/>
                      <a:pt x="1046" y="446"/>
                    </a:cubicBezTo>
                    <a:cubicBezTo>
                      <a:pt x="1027" y="427"/>
                      <a:pt x="1008" y="407"/>
                      <a:pt x="1008" y="388"/>
                    </a:cubicBezTo>
                    <a:cubicBezTo>
                      <a:pt x="1008" y="368"/>
                      <a:pt x="1008" y="368"/>
                      <a:pt x="1008" y="368"/>
                    </a:cubicBezTo>
                    <a:lnTo>
                      <a:pt x="989" y="330"/>
                    </a:lnTo>
                    <a:cubicBezTo>
                      <a:pt x="989" y="330"/>
                      <a:pt x="989" y="330"/>
                      <a:pt x="1008" y="330"/>
                    </a:cubicBezTo>
                    <a:lnTo>
                      <a:pt x="1008" y="330"/>
                    </a:lnTo>
                    <a:cubicBezTo>
                      <a:pt x="1008" y="330"/>
                      <a:pt x="989" y="330"/>
                      <a:pt x="989" y="310"/>
                    </a:cubicBezTo>
                    <a:cubicBezTo>
                      <a:pt x="989" y="310"/>
                      <a:pt x="989" y="310"/>
                      <a:pt x="969" y="310"/>
                    </a:cubicBezTo>
                    <a:cubicBezTo>
                      <a:pt x="950" y="291"/>
                      <a:pt x="950" y="291"/>
                      <a:pt x="930" y="272"/>
                    </a:cubicBezTo>
                    <a:cubicBezTo>
                      <a:pt x="930" y="272"/>
                      <a:pt x="930" y="272"/>
                      <a:pt x="911" y="252"/>
                    </a:cubicBezTo>
                    <a:lnTo>
                      <a:pt x="911" y="252"/>
                    </a:lnTo>
                    <a:cubicBezTo>
                      <a:pt x="891" y="252"/>
                      <a:pt x="891" y="252"/>
                      <a:pt x="891" y="252"/>
                    </a:cubicBezTo>
                    <a:lnTo>
                      <a:pt x="891" y="252"/>
                    </a:lnTo>
                    <a:lnTo>
                      <a:pt x="891" y="252"/>
                    </a:lnTo>
                    <a:lnTo>
                      <a:pt x="891" y="252"/>
                    </a:lnTo>
                    <a:cubicBezTo>
                      <a:pt x="911" y="252"/>
                      <a:pt x="911" y="252"/>
                      <a:pt x="911" y="252"/>
                    </a:cubicBezTo>
                    <a:cubicBezTo>
                      <a:pt x="911" y="232"/>
                      <a:pt x="891" y="232"/>
                      <a:pt x="872" y="213"/>
                    </a:cubicBezTo>
                    <a:cubicBezTo>
                      <a:pt x="853" y="213"/>
                      <a:pt x="853" y="213"/>
                      <a:pt x="853" y="194"/>
                    </a:cubicBezTo>
                    <a:cubicBezTo>
                      <a:pt x="853" y="194"/>
                      <a:pt x="853" y="194"/>
                      <a:pt x="891" y="232"/>
                    </a:cubicBezTo>
                    <a:lnTo>
                      <a:pt x="891" y="232"/>
                    </a:lnTo>
                    <a:cubicBezTo>
                      <a:pt x="911" y="232"/>
                      <a:pt x="911" y="232"/>
                      <a:pt x="911" y="232"/>
                    </a:cubicBezTo>
                    <a:cubicBezTo>
                      <a:pt x="930" y="232"/>
                      <a:pt x="930" y="232"/>
                      <a:pt x="930" y="232"/>
                    </a:cubicBezTo>
                    <a:cubicBezTo>
                      <a:pt x="930" y="252"/>
                      <a:pt x="950" y="252"/>
                      <a:pt x="950" y="252"/>
                    </a:cubicBezTo>
                    <a:lnTo>
                      <a:pt x="950" y="252"/>
                    </a:lnTo>
                    <a:cubicBezTo>
                      <a:pt x="950" y="252"/>
                      <a:pt x="950" y="252"/>
                      <a:pt x="930" y="232"/>
                    </a:cubicBezTo>
                    <a:lnTo>
                      <a:pt x="930" y="232"/>
                    </a:lnTo>
                    <a:cubicBezTo>
                      <a:pt x="930" y="232"/>
                      <a:pt x="930" y="232"/>
                      <a:pt x="891" y="213"/>
                    </a:cubicBezTo>
                    <a:cubicBezTo>
                      <a:pt x="891" y="213"/>
                      <a:pt x="891" y="213"/>
                      <a:pt x="911" y="213"/>
                    </a:cubicBezTo>
                    <a:lnTo>
                      <a:pt x="911" y="213"/>
                    </a:lnTo>
                    <a:cubicBezTo>
                      <a:pt x="891" y="213"/>
                      <a:pt x="872" y="194"/>
                      <a:pt x="872" y="19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141" name="Freeform 115"/>
              <p:cNvSpPr>
                <a:spLocks noChangeArrowheads="1"/>
              </p:cNvSpPr>
              <p:nvPr/>
            </p:nvSpPr>
            <p:spPr bwMode="auto">
              <a:xfrm>
                <a:off x="6881813" y="2032000"/>
                <a:ext cx="14287" cy="7938"/>
              </a:xfrm>
              <a:custGeom>
                <a:avLst/>
                <a:gdLst>
                  <a:gd name="T0" fmla="*/ 39 w 40"/>
                  <a:gd name="T1" fmla="*/ 0 h 20"/>
                  <a:gd name="T2" fmla="*/ 39 w 40"/>
                  <a:gd name="T3" fmla="*/ 0 h 20"/>
                  <a:gd name="T4" fmla="*/ 39 w 40"/>
                  <a:gd name="T5" fmla="*/ 0 h 20"/>
                  <a:gd name="T6" fmla="*/ 19 w 40"/>
                  <a:gd name="T7" fmla="*/ 0 h 20"/>
                  <a:gd name="T8" fmla="*/ 19 w 40"/>
                  <a:gd name="T9" fmla="*/ 0 h 20"/>
                  <a:gd name="T10" fmla="*/ 19 w 40"/>
                  <a:gd name="T11" fmla="*/ 19 h 20"/>
                  <a:gd name="T12" fmla="*/ 19 w 40"/>
                  <a:gd name="T13" fmla="*/ 19 h 20"/>
                  <a:gd name="T14" fmla="*/ 19 w 40"/>
                  <a:gd name="T15" fmla="*/ 19 h 20"/>
                  <a:gd name="T16" fmla="*/ 19 w 40"/>
                  <a:gd name="T17" fmla="*/ 19 h 20"/>
                  <a:gd name="T18" fmla="*/ 19 w 40"/>
                  <a:gd name="T19" fmla="*/ 19 h 20"/>
                  <a:gd name="T20" fmla="*/ 0 w 40"/>
                  <a:gd name="T21" fmla="*/ 19 h 20"/>
                  <a:gd name="T22" fmla="*/ 19 w 40"/>
                  <a:gd name="T23" fmla="*/ 19 h 20"/>
                  <a:gd name="T24" fmla="*/ 19 w 40"/>
                  <a:gd name="T25" fmla="*/ 19 h 20"/>
                  <a:gd name="T26" fmla="*/ 19 w 40"/>
                  <a:gd name="T27" fmla="*/ 19 h 20"/>
                  <a:gd name="T28" fmla="*/ 19 w 40"/>
                  <a:gd name="T29" fmla="*/ 19 h 20"/>
                  <a:gd name="T30" fmla="*/ 19 w 40"/>
                  <a:gd name="T31" fmla="*/ 19 h 20"/>
                  <a:gd name="T32" fmla="*/ 19 w 40"/>
                  <a:gd name="T33" fmla="*/ 19 h 20"/>
                  <a:gd name="T34" fmla="*/ 19 w 40"/>
                  <a:gd name="T35" fmla="*/ 19 h 20"/>
                  <a:gd name="T36" fmla="*/ 19 w 40"/>
                  <a:gd name="T37" fmla="*/ 19 h 20"/>
                  <a:gd name="T38" fmla="*/ 39 w 40"/>
                  <a:gd name="T3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 h="20">
                    <a:moveTo>
                      <a:pt x="39" y="0"/>
                    </a:moveTo>
                    <a:lnTo>
                      <a:pt x="39" y="0"/>
                    </a:lnTo>
                    <a:lnTo>
                      <a:pt x="39" y="0"/>
                    </a:lnTo>
                    <a:cubicBezTo>
                      <a:pt x="39" y="0"/>
                      <a:pt x="39" y="0"/>
                      <a:pt x="19" y="0"/>
                    </a:cubicBezTo>
                    <a:lnTo>
                      <a:pt x="19" y="0"/>
                    </a:lnTo>
                    <a:cubicBezTo>
                      <a:pt x="19" y="0"/>
                      <a:pt x="19" y="0"/>
                      <a:pt x="19" y="19"/>
                    </a:cubicBezTo>
                    <a:lnTo>
                      <a:pt x="19" y="19"/>
                    </a:lnTo>
                    <a:lnTo>
                      <a:pt x="19" y="19"/>
                    </a:lnTo>
                    <a:lnTo>
                      <a:pt x="19" y="19"/>
                    </a:lnTo>
                    <a:lnTo>
                      <a:pt x="19" y="19"/>
                    </a:lnTo>
                    <a:cubicBezTo>
                      <a:pt x="19" y="19"/>
                      <a:pt x="19" y="19"/>
                      <a:pt x="0" y="19"/>
                    </a:cubicBezTo>
                    <a:cubicBezTo>
                      <a:pt x="19" y="19"/>
                      <a:pt x="19" y="19"/>
                      <a:pt x="19" y="19"/>
                    </a:cubicBezTo>
                    <a:lnTo>
                      <a:pt x="19" y="19"/>
                    </a:lnTo>
                    <a:lnTo>
                      <a:pt x="19" y="19"/>
                    </a:lnTo>
                    <a:lnTo>
                      <a:pt x="19" y="19"/>
                    </a:lnTo>
                    <a:lnTo>
                      <a:pt x="19" y="19"/>
                    </a:lnTo>
                    <a:lnTo>
                      <a:pt x="19" y="19"/>
                    </a:lnTo>
                    <a:lnTo>
                      <a:pt x="19" y="19"/>
                    </a:lnTo>
                    <a:lnTo>
                      <a:pt x="19" y="19"/>
                    </a:lnTo>
                    <a:cubicBezTo>
                      <a:pt x="39" y="19"/>
                      <a:pt x="39" y="19"/>
                      <a:pt x="3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142" name="Freeform 116"/>
              <p:cNvSpPr>
                <a:spLocks noChangeArrowheads="1"/>
              </p:cNvSpPr>
              <p:nvPr/>
            </p:nvSpPr>
            <p:spPr bwMode="auto">
              <a:xfrm>
                <a:off x="6869113" y="2032000"/>
                <a:ext cx="49212" cy="49213"/>
              </a:xfrm>
              <a:custGeom>
                <a:avLst/>
                <a:gdLst>
                  <a:gd name="T0" fmla="*/ 136 w 137"/>
                  <a:gd name="T1" fmla="*/ 19 h 137"/>
                  <a:gd name="T2" fmla="*/ 136 w 137"/>
                  <a:gd name="T3" fmla="*/ 19 h 137"/>
                  <a:gd name="T4" fmla="*/ 97 w 137"/>
                  <a:gd name="T5" fmla="*/ 0 h 137"/>
                  <a:gd name="T6" fmla="*/ 78 w 137"/>
                  <a:gd name="T7" fmla="*/ 19 h 137"/>
                  <a:gd name="T8" fmla="*/ 78 w 137"/>
                  <a:gd name="T9" fmla="*/ 19 h 137"/>
                  <a:gd name="T10" fmla="*/ 58 w 137"/>
                  <a:gd name="T11" fmla="*/ 39 h 137"/>
                  <a:gd name="T12" fmla="*/ 58 w 137"/>
                  <a:gd name="T13" fmla="*/ 58 h 137"/>
                  <a:gd name="T14" fmla="*/ 58 w 137"/>
                  <a:gd name="T15" fmla="*/ 58 h 137"/>
                  <a:gd name="T16" fmla="*/ 39 w 137"/>
                  <a:gd name="T17" fmla="*/ 77 h 137"/>
                  <a:gd name="T18" fmla="*/ 39 w 137"/>
                  <a:gd name="T19" fmla="*/ 97 h 137"/>
                  <a:gd name="T20" fmla="*/ 20 w 137"/>
                  <a:gd name="T21" fmla="*/ 116 h 137"/>
                  <a:gd name="T22" fmla="*/ 20 w 137"/>
                  <a:gd name="T23" fmla="*/ 116 h 137"/>
                  <a:gd name="T24" fmla="*/ 0 w 137"/>
                  <a:gd name="T25" fmla="*/ 136 h 137"/>
                  <a:gd name="T26" fmla="*/ 20 w 137"/>
                  <a:gd name="T27" fmla="*/ 136 h 137"/>
                  <a:gd name="T28" fmla="*/ 39 w 137"/>
                  <a:gd name="T29" fmla="*/ 116 h 137"/>
                  <a:gd name="T30" fmla="*/ 39 w 137"/>
                  <a:gd name="T31" fmla="*/ 116 h 137"/>
                  <a:gd name="T32" fmla="*/ 39 w 137"/>
                  <a:gd name="T33" fmla="*/ 116 h 137"/>
                  <a:gd name="T34" fmla="*/ 39 w 137"/>
                  <a:gd name="T35" fmla="*/ 116 h 137"/>
                  <a:gd name="T36" fmla="*/ 58 w 137"/>
                  <a:gd name="T37" fmla="*/ 97 h 137"/>
                  <a:gd name="T38" fmla="*/ 78 w 137"/>
                  <a:gd name="T39" fmla="*/ 97 h 137"/>
                  <a:gd name="T40" fmla="*/ 78 w 137"/>
                  <a:gd name="T41" fmla="*/ 97 h 137"/>
                  <a:gd name="T42" fmla="*/ 97 w 137"/>
                  <a:gd name="T43" fmla="*/ 77 h 137"/>
                  <a:gd name="T44" fmla="*/ 78 w 137"/>
                  <a:gd name="T45" fmla="*/ 77 h 137"/>
                  <a:gd name="T46" fmla="*/ 78 w 137"/>
                  <a:gd name="T47" fmla="*/ 77 h 137"/>
                  <a:gd name="T48" fmla="*/ 78 w 137"/>
                  <a:gd name="T49" fmla="*/ 77 h 137"/>
                  <a:gd name="T50" fmla="*/ 78 w 137"/>
                  <a:gd name="T51" fmla="*/ 77 h 137"/>
                  <a:gd name="T52" fmla="*/ 78 w 137"/>
                  <a:gd name="T53" fmla="*/ 77 h 137"/>
                  <a:gd name="T54" fmla="*/ 97 w 137"/>
                  <a:gd name="T55" fmla="*/ 58 h 137"/>
                  <a:gd name="T56" fmla="*/ 136 w 137"/>
                  <a:gd name="T57" fmla="*/ 1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7" h="137">
                    <a:moveTo>
                      <a:pt x="136" y="19"/>
                    </a:moveTo>
                    <a:lnTo>
                      <a:pt x="136" y="19"/>
                    </a:lnTo>
                    <a:cubicBezTo>
                      <a:pt x="116" y="19"/>
                      <a:pt x="116" y="0"/>
                      <a:pt x="97" y="0"/>
                    </a:cubicBezTo>
                    <a:cubicBezTo>
                      <a:pt x="97" y="19"/>
                      <a:pt x="78" y="19"/>
                      <a:pt x="78" y="19"/>
                    </a:cubicBezTo>
                    <a:lnTo>
                      <a:pt x="78" y="19"/>
                    </a:lnTo>
                    <a:cubicBezTo>
                      <a:pt x="58" y="39"/>
                      <a:pt x="58" y="39"/>
                      <a:pt x="58" y="39"/>
                    </a:cubicBezTo>
                    <a:cubicBezTo>
                      <a:pt x="58" y="58"/>
                      <a:pt x="58" y="58"/>
                      <a:pt x="58" y="58"/>
                    </a:cubicBezTo>
                    <a:lnTo>
                      <a:pt x="58" y="58"/>
                    </a:lnTo>
                    <a:cubicBezTo>
                      <a:pt x="39" y="77"/>
                      <a:pt x="39" y="77"/>
                      <a:pt x="39" y="77"/>
                    </a:cubicBezTo>
                    <a:lnTo>
                      <a:pt x="39" y="97"/>
                    </a:lnTo>
                    <a:cubicBezTo>
                      <a:pt x="20" y="97"/>
                      <a:pt x="20" y="116"/>
                      <a:pt x="20" y="116"/>
                    </a:cubicBezTo>
                    <a:lnTo>
                      <a:pt x="20" y="116"/>
                    </a:lnTo>
                    <a:cubicBezTo>
                      <a:pt x="0" y="116"/>
                      <a:pt x="0" y="116"/>
                      <a:pt x="0" y="136"/>
                    </a:cubicBezTo>
                    <a:lnTo>
                      <a:pt x="20" y="136"/>
                    </a:lnTo>
                    <a:cubicBezTo>
                      <a:pt x="20" y="116"/>
                      <a:pt x="39" y="97"/>
                      <a:pt x="39" y="116"/>
                    </a:cubicBezTo>
                    <a:lnTo>
                      <a:pt x="39" y="116"/>
                    </a:lnTo>
                    <a:lnTo>
                      <a:pt x="39" y="116"/>
                    </a:lnTo>
                    <a:lnTo>
                      <a:pt x="39" y="116"/>
                    </a:lnTo>
                    <a:cubicBezTo>
                      <a:pt x="58" y="97"/>
                      <a:pt x="58" y="97"/>
                      <a:pt x="58" y="97"/>
                    </a:cubicBezTo>
                    <a:cubicBezTo>
                      <a:pt x="58" y="97"/>
                      <a:pt x="58" y="97"/>
                      <a:pt x="78" y="97"/>
                    </a:cubicBezTo>
                    <a:lnTo>
                      <a:pt x="78" y="97"/>
                    </a:lnTo>
                    <a:cubicBezTo>
                      <a:pt x="78" y="77"/>
                      <a:pt x="78" y="77"/>
                      <a:pt x="97" y="77"/>
                    </a:cubicBezTo>
                    <a:cubicBezTo>
                      <a:pt x="78" y="77"/>
                      <a:pt x="78" y="77"/>
                      <a:pt x="78" y="77"/>
                    </a:cubicBezTo>
                    <a:lnTo>
                      <a:pt x="78" y="77"/>
                    </a:lnTo>
                    <a:lnTo>
                      <a:pt x="78" y="77"/>
                    </a:lnTo>
                    <a:lnTo>
                      <a:pt x="78" y="77"/>
                    </a:lnTo>
                    <a:lnTo>
                      <a:pt x="78" y="77"/>
                    </a:lnTo>
                    <a:cubicBezTo>
                      <a:pt x="97" y="58"/>
                      <a:pt x="97" y="58"/>
                      <a:pt x="97" y="58"/>
                    </a:cubicBezTo>
                    <a:cubicBezTo>
                      <a:pt x="116" y="39"/>
                      <a:pt x="116" y="19"/>
                      <a:pt x="136" y="1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143" name="Freeform 117"/>
              <p:cNvSpPr>
                <a:spLocks noChangeArrowheads="1"/>
              </p:cNvSpPr>
              <p:nvPr/>
            </p:nvSpPr>
            <p:spPr bwMode="auto">
              <a:xfrm>
                <a:off x="6694488" y="2038350"/>
                <a:ext cx="454025" cy="369888"/>
              </a:xfrm>
              <a:custGeom>
                <a:avLst/>
                <a:gdLst>
                  <a:gd name="T0" fmla="*/ 679 w 1262"/>
                  <a:gd name="T1" fmla="*/ 0 h 1029"/>
                  <a:gd name="T2" fmla="*/ 679 w 1262"/>
                  <a:gd name="T3" fmla="*/ 0 h 1029"/>
                  <a:gd name="T4" fmla="*/ 640 w 1262"/>
                  <a:gd name="T5" fmla="*/ 20 h 1029"/>
                  <a:gd name="T6" fmla="*/ 640 w 1262"/>
                  <a:gd name="T7" fmla="*/ 58 h 1029"/>
                  <a:gd name="T8" fmla="*/ 543 w 1262"/>
                  <a:gd name="T9" fmla="*/ 136 h 1029"/>
                  <a:gd name="T10" fmla="*/ 465 w 1262"/>
                  <a:gd name="T11" fmla="*/ 175 h 1029"/>
                  <a:gd name="T12" fmla="*/ 446 w 1262"/>
                  <a:gd name="T13" fmla="*/ 155 h 1029"/>
                  <a:gd name="T14" fmla="*/ 427 w 1262"/>
                  <a:gd name="T15" fmla="*/ 136 h 1029"/>
                  <a:gd name="T16" fmla="*/ 465 w 1262"/>
                  <a:gd name="T17" fmla="*/ 136 h 1029"/>
                  <a:gd name="T18" fmla="*/ 485 w 1262"/>
                  <a:gd name="T19" fmla="*/ 97 h 1029"/>
                  <a:gd name="T20" fmla="*/ 485 w 1262"/>
                  <a:gd name="T21" fmla="*/ 58 h 1029"/>
                  <a:gd name="T22" fmla="*/ 408 w 1262"/>
                  <a:gd name="T23" fmla="*/ 175 h 1029"/>
                  <a:gd name="T24" fmla="*/ 349 w 1262"/>
                  <a:gd name="T25" fmla="*/ 194 h 1029"/>
                  <a:gd name="T26" fmla="*/ 330 w 1262"/>
                  <a:gd name="T27" fmla="*/ 233 h 1029"/>
                  <a:gd name="T28" fmla="*/ 253 w 1262"/>
                  <a:gd name="T29" fmla="*/ 310 h 1029"/>
                  <a:gd name="T30" fmla="*/ 233 w 1262"/>
                  <a:gd name="T31" fmla="*/ 330 h 1029"/>
                  <a:gd name="T32" fmla="*/ 214 w 1262"/>
                  <a:gd name="T33" fmla="*/ 349 h 1029"/>
                  <a:gd name="T34" fmla="*/ 117 w 1262"/>
                  <a:gd name="T35" fmla="*/ 543 h 1029"/>
                  <a:gd name="T36" fmla="*/ 117 w 1262"/>
                  <a:gd name="T37" fmla="*/ 504 h 1029"/>
                  <a:gd name="T38" fmla="*/ 0 w 1262"/>
                  <a:gd name="T39" fmla="*/ 795 h 1029"/>
                  <a:gd name="T40" fmla="*/ 98 w 1262"/>
                  <a:gd name="T41" fmla="*/ 620 h 1029"/>
                  <a:gd name="T42" fmla="*/ 136 w 1262"/>
                  <a:gd name="T43" fmla="*/ 543 h 1029"/>
                  <a:gd name="T44" fmla="*/ 136 w 1262"/>
                  <a:gd name="T45" fmla="*/ 563 h 1029"/>
                  <a:gd name="T46" fmla="*/ 175 w 1262"/>
                  <a:gd name="T47" fmla="*/ 582 h 1029"/>
                  <a:gd name="T48" fmla="*/ 117 w 1262"/>
                  <a:gd name="T49" fmla="*/ 756 h 1029"/>
                  <a:gd name="T50" fmla="*/ 175 w 1262"/>
                  <a:gd name="T51" fmla="*/ 718 h 1029"/>
                  <a:gd name="T52" fmla="*/ 194 w 1262"/>
                  <a:gd name="T53" fmla="*/ 679 h 1029"/>
                  <a:gd name="T54" fmla="*/ 194 w 1262"/>
                  <a:gd name="T55" fmla="*/ 620 h 1029"/>
                  <a:gd name="T56" fmla="*/ 214 w 1262"/>
                  <a:gd name="T57" fmla="*/ 504 h 1029"/>
                  <a:gd name="T58" fmla="*/ 233 w 1262"/>
                  <a:gd name="T59" fmla="*/ 582 h 1029"/>
                  <a:gd name="T60" fmla="*/ 194 w 1262"/>
                  <a:gd name="T61" fmla="*/ 756 h 1029"/>
                  <a:gd name="T62" fmla="*/ 214 w 1262"/>
                  <a:gd name="T63" fmla="*/ 776 h 1029"/>
                  <a:gd name="T64" fmla="*/ 233 w 1262"/>
                  <a:gd name="T65" fmla="*/ 795 h 1029"/>
                  <a:gd name="T66" fmla="*/ 272 w 1262"/>
                  <a:gd name="T67" fmla="*/ 756 h 1029"/>
                  <a:gd name="T68" fmla="*/ 253 w 1262"/>
                  <a:gd name="T69" fmla="*/ 698 h 1029"/>
                  <a:gd name="T70" fmla="*/ 272 w 1262"/>
                  <a:gd name="T71" fmla="*/ 698 h 1029"/>
                  <a:gd name="T72" fmla="*/ 310 w 1262"/>
                  <a:gd name="T73" fmla="*/ 698 h 1029"/>
                  <a:gd name="T74" fmla="*/ 291 w 1262"/>
                  <a:gd name="T75" fmla="*/ 776 h 1029"/>
                  <a:gd name="T76" fmla="*/ 291 w 1262"/>
                  <a:gd name="T77" fmla="*/ 815 h 1029"/>
                  <a:gd name="T78" fmla="*/ 291 w 1262"/>
                  <a:gd name="T79" fmla="*/ 853 h 1029"/>
                  <a:gd name="T80" fmla="*/ 291 w 1262"/>
                  <a:gd name="T81" fmla="*/ 853 h 1029"/>
                  <a:gd name="T82" fmla="*/ 310 w 1262"/>
                  <a:gd name="T83" fmla="*/ 834 h 1029"/>
                  <a:gd name="T84" fmla="*/ 310 w 1262"/>
                  <a:gd name="T85" fmla="*/ 853 h 1029"/>
                  <a:gd name="T86" fmla="*/ 330 w 1262"/>
                  <a:gd name="T87" fmla="*/ 873 h 1029"/>
                  <a:gd name="T88" fmla="*/ 349 w 1262"/>
                  <a:gd name="T89" fmla="*/ 834 h 1029"/>
                  <a:gd name="T90" fmla="*/ 369 w 1262"/>
                  <a:gd name="T91" fmla="*/ 853 h 1029"/>
                  <a:gd name="T92" fmla="*/ 369 w 1262"/>
                  <a:gd name="T93" fmla="*/ 873 h 1029"/>
                  <a:gd name="T94" fmla="*/ 408 w 1262"/>
                  <a:gd name="T95" fmla="*/ 834 h 1029"/>
                  <a:gd name="T96" fmla="*/ 427 w 1262"/>
                  <a:gd name="T97" fmla="*/ 853 h 1029"/>
                  <a:gd name="T98" fmla="*/ 446 w 1262"/>
                  <a:gd name="T99" fmla="*/ 853 h 1029"/>
                  <a:gd name="T100" fmla="*/ 427 w 1262"/>
                  <a:gd name="T101" fmla="*/ 950 h 1029"/>
                  <a:gd name="T102" fmla="*/ 388 w 1262"/>
                  <a:gd name="T103" fmla="*/ 989 h 1029"/>
                  <a:gd name="T104" fmla="*/ 951 w 1262"/>
                  <a:gd name="T105" fmla="*/ 1028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62" h="1029">
                    <a:moveTo>
                      <a:pt x="951" y="1028"/>
                    </a:moveTo>
                    <a:lnTo>
                      <a:pt x="951" y="1028"/>
                    </a:lnTo>
                    <a:cubicBezTo>
                      <a:pt x="1008" y="660"/>
                      <a:pt x="1106" y="310"/>
                      <a:pt x="1261" y="39"/>
                    </a:cubicBezTo>
                    <a:cubicBezTo>
                      <a:pt x="1183" y="39"/>
                      <a:pt x="1125" y="39"/>
                      <a:pt x="1047" y="39"/>
                    </a:cubicBezTo>
                    <a:cubicBezTo>
                      <a:pt x="892" y="20"/>
                      <a:pt x="776" y="20"/>
                      <a:pt x="679" y="0"/>
                    </a:cubicBezTo>
                    <a:lnTo>
                      <a:pt x="679" y="0"/>
                    </a:lnTo>
                    <a:lnTo>
                      <a:pt x="679" y="0"/>
                    </a:lnTo>
                    <a:lnTo>
                      <a:pt x="679" y="0"/>
                    </a:lnTo>
                    <a:lnTo>
                      <a:pt x="679" y="0"/>
                    </a:lnTo>
                    <a:lnTo>
                      <a:pt x="679" y="0"/>
                    </a:lnTo>
                    <a:lnTo>
                      <a:pt x="679" y="0"/>
                    </a:lnTo>
                    <a:lnTo>
                      <a:pt x="679" y="0"/>
                    </a:lnTo>
                    <a:lnTo>
                      <a:pt x="679" y="0"/>
                    </a:lnTo>
                    <a:lnTo>
                      <a:pt x="679" y="0"/>
                    </a:lnTo>
                    <a:cubicBezTo>
                      <a:pt x="660" y="20"/>
                      <a:pt x="660" y="20"/>
                      <a:pt x="640" y="20"/>
                    </a:cubicBezTo>
                    <a:cubicBezTo>
                      <a:pt x="660" y="20"/>
                      <a:pt x="660" y="20"/>
                      <a:pt x="679" y="20"/>
                    </a:cubicBezTo>
                    <a:cubicBezTo>
                      <a:pt x="679" y="20"/>
                      <a:pt x="679" y="20"/>
                      <a:pt x="640" y="78"/>
                    </a:cubicBezTo>
                    <a:lnTo>
                      <a:pt x="640" y="78"/>
                    </a:lnTo>
                    <a:cubicBezTo>
                      <a:pt x="621" y="78"/>
                      <a:pt x="621" y="78"/>
                      <a:pt x="621" y="58"/>
                    </a:cubicBezTo>
                    <a:cubicBezTo>
                      <a:pt x="640" y="58"/>
                      <a:pt x="640" y="58"/>
                      <a:pt x="640" y="58"/>
                    </a:cubicBezTo>
                    <a:lnTo>
                      <a:pt x="640" y="58"/>
                    </a:lnTo>
                    <a:lnTo>
                      <a:pt x="640" y="39"/>
                    </a:lnTo>
                    <a:lnTo>
                      <a:pt x="640" y="39"/>
                    </a:lnTo>
                    <a:cubicBezTo>
                      <a:pt x="621" y="58"/>
                      <a:pt x="563" y="117"/>
                      <a:pt x="543" y="136"/>
                    </a:cubicBezTo>
                    <a:lnTo>
                      <a:pt x="543" y="136"/>
                    </a:lnTo>
                    <a:lnTo>
                      <a:pt x="543" y="136"/>
                    </a:lnTo>
                    <a:cubicBezTo>
                      <a:pt x="543" y="136"/>
                      <a:pt x="543" y="136"/>
                      <a:pt x="505" y="155"/>
                    </a:cubicBezTo>
                    <a:lnTo>
                      <a:pt x="505" y="155"/>
                    </a:lnTo>
                    <a:cubicBezTo>
                      <a:pt x="505" y="155"/>
                      <a:pt x="505" y="155"/>
                      <a:pt x="524" y="136"/>
                    </a:cubicBezTo>
                    <a:cubicBezTo>
                      <a:pt x="505" y="136"/>
                      <a:pt x="465" y="175"/>
                      <a:pt x="465" y="175"/>
                    </a:cubicBezTo>
                    <a:cubicBezTo>
                      <a:pt x="465" y="155"/>
                      <a:pt x="465" y="155"/>
                      <a:pt x="446" y="155"/>
                    </a:cubicBezTo>
                    <a:cubicBezTo>
                      <a:pt x="465" y="155"/>
                      <a:pt x="465" y="155"/>
                      <a:pt x="465" y="136"/>
                    </a:cubicBezTo>
                    <a:lnTo>
                      <a:pt x="465" y="136"/>
                    </a:lnTo>
                    <a:cubicBezTo>
                      <a:pt x="465" y="155"/>
                      <a:pt x="465" y="155"/>
                      <a:pt x="465" y="155"/>
                    </a:cubicBezTo>
                    <a:cubicBezTo>
                      <a:pt x="446" y="155"/>
                      <a:pt x="446" y="155"/>
                      <a:pt x="446" y="155"/>
                    </a:cubicBezTo>
                    <a:cubicBezTo>
                      <a:pt x="446" y="155"/>
                      <a:pt x="446" y="155"/>
                      <a:pt x="427" y="155"/>
                    </a:cubicBezTo>
                    <a:lnTo>
                      <a:pt x="427" y="155"/>
                    </a:lnTo>
                    <a:cubicBezTo>
                      <a:pt x="427" y="155"/>
                      <a:pt x="427" y="155"/>
                      <a:pt x="446" y="136"/>
                    </a:cubicBezTo>
                    <a:cubicBezTo>
                      <a:pt x="446" y="155"/>
                      <a:pt x="446" y="155"/>
                      <a:pt x="446" y="155"/>
                    </a:cubicBezTo>
                    <a:cubicBezTo>
                      <a:pt x="427" y="136"/>
                      <a:pt x="427" y="136"/>
                      <a:pt x="427" y="136"/>
                    </a:cubicBezTo>
                    <a:cubicBezTo>
                      <a:pt x="446" y="136"/>
                      <a:pt x="446" y="136"/>
                      <a:pt x="446" y="136"/>
                    </a:cubicBezTo>
                    <a:cubicBezTo>
                      <a:pt x="446" y="136"/>
                      <a:pt x="446" y="136"/>
                      <a:pt x="446" y="117"/>
                    </a:cubicBezTo>
                    <a:cubicBezTo>
                      <a:pt x="446" y="117"/>
                      <a:pt x="446" y="117"/>
                      <a:pt x="465" y="117"/>
                    </a:cubicBezTo>
                    <a:cubicBezTo>
                      <a:pt x="465" y="136"/>
                      <a:pt x="465" y="136"/>
                      <a:pt x="465" y="136"/>
                    </a:cubicBezTo>
                    <a:lnTo>
                      <a:pt x="465" y="136"/>
                    </a:lnTo>
                    <a:cubicBezTo>
                      <a:pt x="465" y="117"/>
                      <a:pt x="505" y="78"/>
                      <a:pt x="505" y="78"/>
                    </a:cubicBezTo>
                    <a:lnTo>
                      <a:pt x="505" y="78"/>
                    </a:lnTo>
                    <a:cubicBezTo>
                      <a:pt x="485" y="78"/>
                      <a:pt x="485" y="78"/>
                      <a:pt x="485" y="97"/>
                    </a:cubicBezTo>
                    <a:lnTo>
                      <a:pt x="485" y="97"/>
                    </a:lnTo>
                    <a:lnTo>
                      <a:pt x="485" y="97"/>
                    </a:lnTo>
                    <a:cubicBezTo>
                      <a:pt x="485" y="97"/>
                      <a:pt x="485" y="97"/>
                      <a:pt x="505" y="78"/>
                    </a:cubicBezTo>
                    <a:cubicBezTo>
                      <a:pt x="505" y="78"/>
                      <a:pt x="505" y="78"/>
                      <a:pt x="505" y="58"/>
                    </a:cubicBezTo>
                    <a:cubicBezTo>
                      <a:pt x="505" y="39"/>
                      <a:pt x="524" y="39"/>
                      <a:pt x="543" y="20"/>
                    </a:cubicBezTo>
                    <a:cubicBezTo>
                      <a:pt x="524" y="39"/>
                      <a:pt x="505" y="58"/>
                      <a:pt x="505" y="58"/>
                    </a:cubicBezTo>
                    <a:lnTo>
                      <a:pt x="485" y="58"/>
                    </a:lnTo>
                    <a:cubicBezTo>
                      <a:pt x="485" y="78"/>
                      <a:pt x="465" y="97"/>
                      <a:pt x="446" y="117"/>
                    </a:cubicBezTo>
                    <a:cubicBezTo>
                      <a:pt x="446" y="117"/>
                      <a:pt x="446" y="136"/>
                      <a:pt x="427" y="136"/>
                    </a:cubicBezTo>
                    <a:lnTo>
                      <a:pt x="427" y="136"/>
                    </a:lnTo>
                    <a:cubicBezTo>
                      <a:pt x="427" y="155"/>
                      <a:pt x="408" y="155"/>
                      <a:pt x="408" y="155"/>
                    </a:cubicBezTo>
                    <a:cubicBezTo>
                      <a:pt x="408" y="175"/>
                      <a:pt x="408" y="175"/>
                      <a:pt x="408" y="175"/>
                    </a:cubicBezTo>
                    <a:lnTo>
                      <a:pt x="408" y="175"/>
                    </a:lnTo>
                    <a:lnTo>
                      <a:pt x="388" y="175"/>
                    </a:lnTo>
                    <a:lnTo>
                      <a:pt x="388" y="175"/>
                    </a:lnTo>
                    <a:lnTo>
                      <a:pt x="388" y="175"/>
                    </a:lnTo>
                    <a:cubicBezTo>
                      <a:pt x="369" y="175"/>
                      <a:pt x="369" y="194"/>
                      <a:pt x="349" y="194"/>
                    </a:cubicBezTo>
                    <a:lnTo>
                      <a:pt x="349" y="194"/>
                    </a:lnTo>
                    <a:lnTo>
                      <a:pt x="349" y="194"/>
                    </a:lnTo>
                    <a:lnTo>
                      <a:pt x="349" y="213"/>
                    </a:lnTo>
                    <a:lnTo>
                      <a:pt x="349" y="213"/>
                    </a:lnTo>
                    <a:cubicBezTo>
                      <a:pt x="330" y="213"/>
                      <a:pt x="330" y="233"/>
                      <a:pt x="330" y="233"/>
                    </a:cubicBezTo>
                    <a:cubicBezTo>
                      <a:pt x="310" y="233"/>
                      <a:pt x="310" y="233"/>
                      <a:pt x="310" y="253"/>
                    </a:cubicBezTo>
                    <a:cubicBezTo>
                      <a:pt x="291" y="253"/>
                      <a:pt x="291" y="253"/>
                      <a:pt x="291" y="253"/>
                    </a:cubicBezTo>
                    <a:cubicBezTo>
                      <a:pt x="291" y="272"/>
                      <a:pt x="272" y="291"/>
                      <a:pt x="272" y="291"/>
                    </a:cubicBezTo>
                    <a:lnTo>
                      <a:pt x="272" y="291"/>
                    </a:lnTo>
                    <a:cubicBezTo>
                      <a:pt x="272" y="310"/>
                      <a:pt x="253" y="310"/>
                      <a:pt x="253" y="310"/>
                    </a:cubicBezTo>
                    <a:lnTo>
                      <a:pt x="253" y="310"/>
                    </a:lnTo>
                    <a:lnTo>
                      <a:pt x="253" y="310"/>
                    </a:lnTo>
                    <a:cubicBezTo>
                      <a:pt x="253" y="291"/>
                      <a:pt x="253" y="291"/>
                      <a:pt x="253" y="291"/>
                    </a:cubicBezTo>
                    <a:cubicBezTo>
                      <a:pt x="253" y="310"/>
                      <a:pt x="253" y="310"/>
                      <a:pt x="253" y="310"/>
                    </a:cubicBezTo>
                    <a:cubicBezTo>
                      <a:pt x="233" y="330"/>
                      <a:pt x="233" y="330"/>
                      <a:pt x="233" y="330"/>
                    </a:cubicBezTo>
                    <a:lnTo>
                      <a:pt x="233" y="330"/>
                    </a:lnTo>
                    <a:lnTo>
                      <a:pt x="233" y="349"/>
                    </a:lnTo>
                    <a:lnTo>
                      <a:pt x="233" y="330"/>
                    </a:lnTo>
                    <a:cubicBezTo>
                      <a:pt x="233" y="330"/>
                      <a:pt x="233" y="330"/>
                      <a:pt x="214" y="349"/>
                    </a:cubicBezTo>
                    <a:lnTo>
                      <a:pt x="214" y="349"/>
                    </a:lnTo>
                    <a:lnTo>
                      <a:pt x="214" y="369"/>
                    </a:lnTo>
                    <a:lnTo>
                      <a:pt x="214" y="369"/>
                    </a:lnTo>
                    <a:cubicBezTo>
                      <a:pt x="214" y="369"/>
                      <a:pt x="194" y="388"/>
                      <a:pt x="194" y="408"/>
                    </a:cubicBezTo>
                    <a:lnTo>
                      <a:pt x="175" y="427"/>
                    </a:lnTo>
                    <a:cubicBezTo>
                      <a:pt x="136" y="504"/>
                      <a:pt x="136" y="504"/>
                      <a:pt x="117" y="543"/>
                    </a:cubicBezTo>
                    <a:lnTo>
                      <a:pt x="117" y="543"/>
                    </a:lnTo>
                    <a:lnTo>
                      <a:pt x="117" y="543"/>
                    </a:lnTo>
                    <a:cubicBezTo>
                      <a:pt x="117" y="543"/>
                      <a:pt x="117" y="543"/>
                      <a:pt x="117" y="524"/>
                    </a:cubicBezTo>
                    <a:lnTo>
                      <a:pt x="117" y="524"/>
                    </a:lnTo>
                    <a:cubicBezTo>
                      <a:pt x="117" y="524"/>
                      <a:pt x="117" y="524"/>
                      <a:pt x="117" y="504"/>
                    </a:cubicBezTo>
                    <a:lnTo>
                      <a:pt x="117" y="504"/>
                    </a:lnTo>
                    <a:cubicBezTo>
                      <a:pt x="78" y="582"/>
                      <a:pt x="39" y="679"/>
                      <a:pt x="20" y="756"/>
                    </a:cubicBezTo>
                    <a:cubicBezTo>
                      <a:pt x="0" y="776"/>
                      <a:pt x="0" y="776"/>
                      <a:pt x="0" y="776"/>
                    </a:cubicBezTo>
                    <a:lnTo>
                      <a:pt x="0" y="795"/>
                    </a:lnTo>
                    <a:lnTo>
                      <a:pt x="0" y="795"/>
                    </a:lnTo>
                    <a:lnTo>
                      <a:pt x="0" y="795"/>
                    </a:lnTo>
                    <a:cubicBezTo>
                      <a:pt x="20" y="776"/>
                      <a:pt x="0" y="737"/>
                      <a:pt x="39" y="737"/>
                    </a:cubicBezTo>
                    <a:cubicBezTo>
                      <a:pt x="39" y="718"/>
                      <a:pt x="39" y="718"/>
                      <a:pt x="39" y="698"/>
                    </a:cubicBezTo>
                    <a:cubicBezTo>
                      <a:pt x="58" y="679"/>
                      <a:pt x="58" y="679"/>
                      <a:pt x="78" y="640"/>
                    </a:cubicBezTo>
                    <a:cubicBezTo>
                      <a:pt x="78" y="620"/>
                      <a:pt x="98" y="620"/>
                      <a:pt x="98" y="620"/>
                    </a:cubicBezTo>
                    <a:cubicBezTo>
                      <a:pt x="98" y="601"/>
                      <a:pt x="117" y="601"/>
                      <a:pt x="117" y="601"/>
                    </a:cubicBezTo>
                    <a:cubicBezTo>
                      <a:pt x="117" y="582"/>
                      <a:pt x="117" y="582"/>
                      <a:pt x="117" y="582"/>
                    </a:cubicBezTo>
                    <a:cubicBezTo>
                      <a:pt x="117" y="582"/>
                      <a:pt x="136" y="563"/>
                      <a:pt x="136" y="543"/>
                    </a:cubicBezTo>
                    <a:lnTo>
                      <a:pt x="136" y="543"/>
                    </a:lnTo>
                    <a:lnTo>
                      <a:pt x="136" y="543"/>
                    </a:lnTo>
                    <a:lnTo>
                      <a:pt x="136" y="543"/>
                    </a:lnTo>
                    <a:lnTo>
                      <a:pt x="136" y="543"/>
                    </a:lnTo>
                    <a:lnTo>
                      <a:pt x="136" y="543"/>
                    </a:lnTo>
                    <a:lnTo>
                      <a:pt x="136" y="543"/>
                    </a:lnTo>
                    <a:lnTo>
                      <a:pt x="136" y="563"/>
                    </a:lnTo>
                    <a:lnTo>
                      <a:pt x="136" y="563"/>
                    </a:lnTo>
                    <a:cubicBezTo>
                      <a:pt x="155" y="563"/>
                      <a:pt x="155" y="563"/>
                      <a:pt x="155" y="543"/>
                    </a:cubicBezTo>
                    <a:cubicBezTo>
                      <a:pt x="175" y="543"/>
                      <a:pt x="175" y="543"/>
                      <a:pt x="175" y="543"/>
                    </a:cubicBezTo>
                    <a:cubicBezTo>
                      <a:pt x="175" y="524"/>
                      <a:pt x="175" y="524"/>
                      <a:pt x="194" y="524"/>
                    </a:cubicBezTo>
                    <a:cubicBezTo>
                      <a:pt x="194" y="543"/>
                      <a:pt x="175" y="563"/>
                      <a:pt x="175" y="582"/>
                    </a:cubicBezTo>
                    <a:lnTo>
                      <a:pt x="175" y="601"/>
                    </a:lnTo>
                    <a:cubicBezTo>
                      <a:pt x="155" y="640"/>
                      <a:pt x="155" y="640"/>
                      <a:pt x="175" y="640"/>
                    </a:cubicBezTo>
                    <a:cubicBezTo>
                      <a:pt x="155" y="737"/>
                      <a:pt x="155" y="737"/>
                      <a:pt x="155" y="737"/>
                    </a:cubicBezTo>
                    <a:cubicBezTo>
                      <a:pt x="136" y="756"/>
                      <a:pt x="136" y="756"/>
                      <a:pt x="117" y="756"/>
                    </a:cubicBezTo>
                    <a:lnTo>
                      <a:pt x="117" y="756"/>
                    </a:lnTo>
                    <a:cubicBezTo>
                      <a:pt x="117" y="776"/>
                      <a:pt x="117" y="776"/>
                      <a:pt x="117" y="795"/>
                    </a:cubicBezTo>
                    <a:lnTo>
                      <a:pt x="117" y="795"/>
                    </a:lnTo>
                    <a:lnTo>
                      <a:pt x="117" y="795"/>
                    </a:lnTo>
                    <a:cubicBezTo>
                      <a:pt x="136" y="795"/>
                      <a:pt x="136" y="795"/>
                      <a:pt x="136" y="776"/>
                    </a:cubicBezTo>
                    <a:cubicBezTo>
                      <a:pt x="155" y="756"/>
                      <a:pt x="175" y="718"/>
                      <a:pt x="175" y="718"/>
                    </a:cubicBezTo>
                    <a:lnTo>
                      <a:pt x="194" y="698"/>
                    </a:lnTo>
                    <a:cubicBezTo>
                      <a:pt x="175" y="698"/>
                      <a:pt x="175" y="698"/>
                      <a:pt x="175" y="698"/>
                    </a:cubicBezTo>
                    <a:lnTo>
                      <a:pt x="175" y="698"/>
                    </a:lnTo>
                    <a:lnTo>
                      <a:pt x="175" y="698"/>
                    </a:lnTo>
                    <a:cubicBezTo>
                      <a:pt x="194" y="679"/>
                      <a:pt x="194" y="679"/>
                      <a:pt x="194" y="679"/>
                    </a:cubicBezTo>
                    <a:cubicBezTo>
                      <a:pt x="194" y="698"/>
                      <a:pt x="194" y="698"/>
                      <a:pt x="194" y="698"/>
                    </a:cubicBezTo>
                    <a:cubicBezTo>
                      <a:pt x="194" y="698"/>
                      <a:pt x="194" y="698"/>
                      <a:pt x="214" y="660"/>
                    </a:cubicBezTo>
                    <a:lnTo>
                      <a:pt x="214" y="660"/>
                    </a:lnTo>
                    <a:cubicBezTo>
                      <a:pt x="214" y="640"/>
                      <a:pt x="214" y="620"/>
                      <a:pt x="214" y="620"/>
                    </a:cubicBezTo>
                    <a:cubicBezTo>
                      <a:pt x="194" y="620"/>
                      <a:pt x="194" y="620"/>
                      <a:pt x="194" y="620"/>
                    </a:cubicBezTo>
                    <a:cubicBezTo>
                      <a:pt x="194" y="601"/>
                      <a:pt x="214" y="582"/>
                      <a:pt x="214" y="563"/>
                    </a:cubicBezTo>
                    <a:lnTo>
                      <a:pt x="214" y="563"/>
                    </a:lnTo>
                    <a:cubicBezTo>
                      <a:pt x="214" y="543"/>
                      <a:pt x="214" y="543"/>
                      <a:pt x="214" y="524"/>
                    </a:cubicBezTo>
                    <a:lnTo>
                      <a:pt x="214" y="524"/>
                    </a:lnTo>
                    <a:cubicBezTo>
                      <a:pt x="214" y="524"/>
                      <a:pt x="214" y="524"/>
                      <a:pt x="214" y="504"/>
                    </a:cubicBezTo>
                    <a:lnTo>
                      <a:pt x="214" y="504"/>
                    </a:lnTo>
                    <a:cubicBezTo>
                      <a:pt x="233" y="504"/>
                      <a:pt x="233" y="504"/>
                      <a:pt x="233" y="504"/>
                    </a:cubicBezTo>
                    <a:cubicBezTo>
                      <a:pt x="233" y="485"/>
                      <a:pt x="233" y="485"/>
                      <a:pt x="233" y="485"/>
                    </a:cubicBezTo>
                    <a:cubicBezTo>
                      <a:pt x="253" y="485"/>
                      <a:pt x="253" y="485"/>
                      <a:pt x="253" y="485"/>
                    </a:cubicBezTo>
                    <a:cubicBezTo>
                      <a:pt x="253" y="485"/>
                      <a:pt x="233" y="524"/>
                      <a:pt x="233" y="582"/>
                    </a:cubicBezTo>
                    <a:cubicBezTo>
                      <a:pt x="233" y="601"/>
                      <a:pt x="253" y="620"/>
                      <a:pt x="233" y="620"/>
                    </a:cubicBezTo>
                    <a:cubicBezTo>
                      <a:pt x="233" y="660"/>
                      <a:pt x="214" y="698"/>
                      <a:pt x="214" y="718"/>
                    </a:cubicBezTo>
                    <a:lnTo>
                      <a:pt x="214" y="718"/>
                    </a:lnTo>
                    <a:cubicBezTo>
                      <a:pt x="214" y="737"/>
                      <a:pt x="214" y="737"/>
                      <a:pt x="214" y="756"/>
                    </a:cubicBezTo>
                    <a:cubicBezTo>
                      <a:pt x="214" y="756"/>
                      <a:pt x="214" y="756"/>
                      <a:pt x="194" y="756"/>
                    </a:cubicBezTo>
                    <a:lnTo>
                      <a:pt x="214" y="756"/>
                    </a:lnTo>
                    <a:cubicBezTo>
                      <a:pt x="194" y="756"/>
                      <a:pt x="194" y="756"/>
                      <a:pt x="194" y="756"/>
                    </a:cubicBezTo>
                    <a:cubicBezTo>
                      <a:pt x="194" y="776"/>
                      <a:pt x="194" y="776"/>
                      <a:pt x="194" y="776"/>
                    </a:cubicBezTo>
                    <a:cubicBezTo>
                      <a:pt x="194" y="776"/>
                      <a:pt x="194" y="776"/>
                      <a:pt x="214" y="776"/>
                    </a:cubicBezTo>
                    <a:lnTo>
                      <a:pt x="214" y="776"/>
                    </a:lnTo>
                    <a:cubicBezTo>
                      <a:pt x="214" y="795"/>
                      <a:pt x="214" y="795"/>
                      <a:pt x="194" y="815"/>
                    </a:cubicBezTo>
                    <a:cubicBezTo>
                      <a:pt x="214" y="815"/>
                      <a:pt x="214" y="815"/>
                      <a:pt x="214" y="815"/>
                    </a:cubicBezTo>
                    <a:lnTo>
                      <a:pt x="214" y="815"/>
                    </a:lnTo>
                    <a:cubicBezTo>
                      <a:pt x="214" y="815"/>
                      <a:pt x="214" y="815"/>
                      <a:pt x="233" y="815"/>
                    </a:cubicBezTo>
                    <a:cubicBezTo>
                      <a:pt x="233" y="795"/>
                      <a:pt x="233" y="795"/>
                      <a:pt x="233" y="795"/>
                    </a:cubicBezTo>
                    <a:cubicBezTo>
                      <a:pt x="233" y="795"/>
                      <a:pt x="233" y="795"/>
                      <a:pt x="233" y="776"/>
                    </a:cubicBezTo>
                    <a:lnTo>
                      <a:pt x="233" y="795"/>
                    </a:lnTo>
                    <a:cubicBezTo>
                      <a:pt x="253" y="795"/>
                      <a:pt x="253" y="795"/>
                      <a:pt x="253" y="795"/>
                    </a:cubicBezTo>
                    <a:cubicBezTo>
                      <a:pt x="253" y="776"/>
                      <a:pt x="253" y="776"/>
                      <a:pt x="253" y="756"/>
                    </a:cubicBezTo>
                    <a:cubicBezTo>
                      <a:pt x="272" y="756"/>
                      <a:pt x="272" y="756"/>
                      <a:pt x="272" y="756"/>
                    </a:cubicBezTo>
                    <a:lnTo>
                      <a:pt x="272" y="737"/>
                    </a:lnTo>
                    <a:cubicBezTo>
                      <a:pt x="272" y="756"/>
                      <a:pt x="272" y="756"/>
                      <a:pt x="253" y="756"/>
                    </a:cubicBezTo>
                    <a:lnTo>
                      <a:pt x="253" y="756"/>
                    </a:lnTo>
                    <a:cubicBezTo>
                      <a:pt x="253" y="756"/>
                      <a:pt x="253" y="756"/>
                      <a:pt x="253" y="718"/>
                    </a:cubicBezTo>
                    <a:lnTo>
                      <a:pt x="253" y="698"/>
                    </a:lnTo>
                    <a:lnTo>
                      <a:pt x="253" y="698"/>
                    </a:lnTo>
                    <a:cubicBezTo>
                      <a:pt x="253" y="679"/>
                      <a:pt x="253" y="679"/>
                      <a:pt x="253" y="679"/>
                    </a:cubicBezTo>
                    <a:cubicBezTo>
                      <a:pt x="272" y="679"/>
                      <a:pt x="272" y="679"/>
                      <a:pt x="272" y="679"/>
                    </a:cubicBezTo>
                    <a:cubicBezTo>
                      <a:pt x="272" y="698"/>
                      <a:pt x="272" y="698"/>
                      <a:pt x="272" y="698"/>
                    </a:cubicBezTo>
                    <a:lnTo>
                      <a:pt x="272" y="698"/>
                    </a:lnTo>
                    <a:lnTo>
                      <a:pt x="272" y="698"/>
                    </a:lnTo>
                    <a:cubicBezTo>
                      <a:pt x="291" y="698"/>
                      <a:pt x="291" y="679"/>
                      <a:pt x="291" y="679"/>
                    </a:cubicBezTo>
                    <a:lnTo>
                      <a:pt x="310" y="679"/>
                    </a:lnTo>
                    <a:lnTo>
                      <a:pt x="310" y="679"/>
                    </a:lnTo>
                    <a:cubicBezTo>
                      <a:pt x="310" y="679"/>
                      <a:pt x="310" y="679"/>
                      <a:pt x="310" y="698"/>
                    </a:cubicBezTo>
                    <a:lnTo>
                      <a:pt x="310" y="698"/>
                    </a:lnTo>
                    <a:lnTo>
                      <a:pt x="310" y="698"/>
                    </a:lnTo>
                    <a:cubicBezTo>
                      <a:pt x="310" y="718"/>
                      <a:pt x="310" y="718"/>
                      <a:pt x="310" y="718"/>
                    </a:cubicBezTo>
                    <a:cubicBezTo>
                      <a:pt x="291" y="737"/>
                      <a:pt x="310" y="756"/>
                      <a:pt x="291" y="776"/>
                    </a:cubicBezTo>
                    <a:lnTo>
                      <a:pt x="291" y="776"/>
                    </a:lnTo>
                    <a:cubicBezTo>
                      <a:pt x="291" y="795"/>
                      <a:pt x="291" y="795"/>
                      <a:pt x="291" y="795"/>
                    </a:cubicBezTo>
                    <a:cubicBezTo>
                      <a:pt x="291" y="795"/>
                      <a:pt x="291" y="795"/>
                      <a:pt x="291" y="815"/>
                    </a:cubicBezTo>
                    <a:lnTo>
                      <a:pt x="291" y="815"/>
                    </a:lnTo>
                    <a:lnTo>
                      <a:pt x="291" y="815"/>
                    </a:lnTo>
                    <a:lnTo>
                      <a:pt x="291" y="815"/>
                    </a:lnTo>
                    <a:lnTo>
                      <a:pt x="291" y="815"/>
                    </a:lnTo>
                    <a:cubicBezTo>
                      <a:pt x="291" y="834"/>
                      <a:pt x="291" y="834"/>
                      <a:pt x="291" y="834"/>
                    </a:cubicBezTo>
                    <a:lnTo>
                      <a:pt x="291" y="834"/>
                    </a:lnTo>
                    <a:lnTo>
                      <a:pt x="291" y="834"/>
                    </a:lnTo>
                    <a:cubicBezTo>
                      <a:pt x="291" y="853"/>
                      <a:pt x="291" y="853"/>
                      <a:pt x="291" y="853"/>
                    </a:cubicBezTo>
                    <a:cubicBezTo>
                      <a:pt x="291" y="853"/>
                      <a:pt x="291" y="853"/>
                      <a:pt x="272" y="873"/>
                    </a:cubicBezTo>
                    <a:cubicBezTo>
                      <a:pt x="291" y="873"/>
                      <a:pt x="291" y="873"/>
                      <a:pt x="291" y="873"/>
                    </a:cubicBezTo>
                    <a:lnTo>
                      <a:pt x="291" y="873"/>
                    </a:lnTo>
                    <a:cubicBezTo>
                      <a:pt x="291" y="873"/>
                      <a:pt x="291" y="873"/>
                      <a:pt x="291" y="853"/>
                    </a:cubicBezTo>
                    <a:lnTo>
                      <a:pt x="291" y="853"/>
                    </a:lnTo>
                    <a:cubicBezTo>
                      <a:pt x="291" y="853"/>
                      <a:pt x="291" y="853"/>
                      <a:pt x="291" y="834"/>
                    </a:cubicBezTo>
                    <a:lnTo>
                      <a:pt x="291" y="834"/>
                    </a:lnTo>
                    <a:cubicBezTo>
                      <a:pt x="310" y="834"/>
                      <a:pt x="310" y="834"/>
                      <a:pt x="310" y="834"/>
                    </a:cubicBezTo>
                    <a:lnTo>
                      <a:pt x="310" y="834"/>
                    </a:lnTo>
                    <a:lnTo>
                      <a:pt x="310" y="834"/>
                    </a:lnTo>
                    <a:lnTo>
                      <a:pt x="310" y="834"/>
                    </a:lnTo>
                    <a:lnTo>
                      <a:pt x="310" y="834"/>
                    </a:lnTo>
                    <a:lnTo>
                      <a:pt x="310" y="853"/>
                    </a:lnTo>
                    <a:lnTo>
                      <a:pt x="310" y="853"/>
                    </a:lnTo>
                    <a:lnTo>
                      <a:pt x="310" y="853"/>
                    </a:lnTo>
                    <a:lnTo>
                      <a:pt x="310" y="853"/>
                    </a:lnTo>
                    <a:lnTo>
                      <a:pt x="310" y="853"/>
                    </a:lnTo>
                    <a:cubicBezTo>
                      <a:pt x="310" y="853"/>
                      <a:pt x="310" y="853"/>
                      <a:pt x="330" y="853"/>
                    </a:cubicBezTo>
                    <a:cubicBezTo>
                      <a:pt x="330" y="873"/>
                      <a:pt x="330" y="873"/>
                      <a:pt x="330" y="873"/>
                    </a:cubicBezTo>
                    <a:lnTo>
                      <a:pt x="330" y="873"/>
                    </a:lnTo>
                    <a:lnTo>
                      <a:pt x="330" y="873"/>
                    </a:lnTo>
                    <a:cubicBezTo>
                      <a:pt x="330" y="853"/>
                      <a:pt x="330" y="853"/>
                      <a:pt x="330" y="853"/>
                    </a:cubicBezTo>
                    <a:lnTo>
                      <a:pt x="330" y="853"/>
                    </a:lnTo>
                    <a:lnTo>
                      <a:pt x="330" y="853"/>
                    </a:lnTo>
                    <a:cubicBezTo>
                      <a:pt x="330" y="853"/>
                      <a:pt x="330" y="853"/>
                      <a:pt x="349" y="834"/>
                    </a:cubicBezTo>
                    <a:lnTo>
                      <a:pt x="349" y="834"/>
                    </a:lnTo>
                    <a:lnTo>
                      <a:pt x="349" y="834"/>
                    </a:lnTo>
                    <a:lnTo>
                      <a:pt x="349" y="834"/>
                    </a:lnTo>
                    <a:cubicBezTo>
                      <a:pt x="369" y="834"/>
                      <a:pt x="369" y="834"/>
                      <a:pt x="369" y="834"/>
                    </a:cubicBezTo>
                    <a:cubicBezTo>
                      <a:pt x="369" y="834"/>
                      <a:pt x="369" y="834"/>
                      <a:pt x="369" y="853"/>
                    </a:cubicBezTo>
                    <a:lnTo>
                      <a:pt x="369" y="853"/>
                    </a:lnTo>
                    <a:lnTo>
                      <a:pt x="369" y="853"/>
                    </a:lnTo>
                    <a:lnTo>
                      <a:pt x="369" y="853"/>
                    </a:lnTo>
                    <a:cubicBezTo>
                      <a:pt x="369" y="873"/>
                      <a:pt x="369" y="873"/>
                      <a:pt x="369" y="873"/>
                    </a:cubicBezTo>
                    <a:lnTo>
                      <a:pt x="369" y="873"/>
                    </a:lnTo>
                    <a:cubicBezTo>
                      <a:pt x="388" y="873"/>
                      <a:pt x="388" y="873"/>
                      <a:pt x="408" y="873"/>
                    </a:cubicBezTo>
                    <a:lnTo>
                      <a:pt x="408" y="853"/>
                    </a:lnTo>
                    <a:lnTo>
                      <a:pt x="408" y="853"/>
                    </a:lnTo>
                    <a:lnTo>
                      <a:pt x="408" y="834"/>
                    </a:lnTo>
                    <a:lnTo>
                      <a:pt x="408" y="834"/>
                    </a:lnTo>
                    <a:lnTo>
                      <a:pt x="408" y="834"/>
                    </a:lnTo>
                    <a:cubicBezTo>
                      <a:pt x="427" y="834"/>
                      <a:pt x="427" y="834"/>
                      <a:pt x="427" y="834"/>
                    </a:cubicBezTo>
                    <a:lnTo>
                      <a:pt x="427" y="834"/>
                    </a:lnTo>
                    <a:cubicBezTo>
                      <a:pt x="427" y="853"/>
                      <a:pt x="427" y="853"/>
                      <a:pt x="427" y="853"/>
                    </a:cubicBezTo>
                    <a:lnTo>
                      <a:pt x="427" y="853"/>
                    </a:lnTo>
                    <a:cubicBezTo>
                      <a:pt x="446" y="853"/>
                      <a:pt x="446" y="853"/>
                      <a:pt x="446" y="853"/>
                    </a:cubicBezTo>
                    <a:lnTo>
                      <a:pt x="446" y="853"/>
                    </a:lnTo>
                    <a:lnTo>
                      <a:pt x="446" y="853"/>
                    </a:lnTo>
                    <a:lnTo>
                      <a:pt x="446" y="853"/>
                    </a:lnTo>
                    <a:lnTo>
                      <a:pt x="446" y="853"/>
                    </a:lnTo>
                    <a:lnTo>
                      <a:pt x="446" y="853"/>
                    </a:lnTo>
                    <a:cubicBezTo>
                      <a:pt x="446" y="873"/>
                      <a:pt x="446" y="873"/>
                      <a:pt x="446" y="873"/>
                    </a:cubicBezTo>
                    <a:cubicBezTo>
                      <a:pt x="427" y="892"/>
                      <a:pt x="427" y="911"/>
                      <a:pt x="427" y="911"/>
                    </a:cubicBezTo>
                    <a:cubicBezTo>
                      <a:pt x="427" y="931"/>
                      <a:pt x="427" y="931"/>
                      <a:pt x="427" y="931"/>
                    </a:cubicBezTo>
                    <a:cubicBezTo>
                      <a:pt x="427" y="931"/>
                      <a:pt x="427" y="931"/>
                      <a:pt x="427" y="950"/>
                    </a:cubicBezTo>
                    <a:lnTo>
                      <a:pt x="427" y="950"/>
                    </a:lnTo>
                    <a:cubicBezTo>
                      <a:pt x="408" y="950"/>
                      <a:pt x="408" y="950"/>
                      <a:pt x="408" y="950"/>
                    </a:cubicBezTo>
                    <a:lnTo>
                      <a:pt x="408" y="950"/>
                    </a:lnTo>
                    <a:cubicBezTo>
                      <a:pt x="408" y="970"/>
                      <a:pt x="408" y="970"/>
                      <a:pt x="408" y="970"/>
                    </a:cubicBezTo>
                    <a:cubicBezTo>
                      <a:pt x="388" y="989"/>
                      <a:pt x="388" y="989"/>
                      <a:pt x="388" y="989"/>
                    </a:cubicBezTo>
                    <a:lnTo>
                      <a:pt x="388" y="989"/>
                    </a:lnTo>
                    <a:lnTo>
                      <a:pt x="388" y="989"/>
                    </a:lnTo>
                    <a:lnTo>
                      <a:pt x="388" y="989"/>
                    </a:lnTo>
                    <a:cubicBezTo>
                      <a:pt x="465" y="1008"/>
                      <a:pt x="563" y="1008"/>
                      <a:pt x="679" y="1008"/>
                    </a:cubicBezTo>
                    <a:cubicBezTo>
                      <a:pt x="756" y="1028"/>
                      <a:pt x="853" y="1028"/>
                      <a:pt x="951" y="102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144" name="Freeform 118"/>
              <p:cNvSpPr>
                <a:spLocks noChangeArrowheads="1"/>
              </p:cNvSpPr>
              <p:nvPr/>
            </p:nvSpPr>
            <p:spPr bwMode="auto">
              <a:xfrm>
                <a:off x="7713663" y="2052638"/>
                <a:ext cx="238125" cy="342900"/>
              </a:xfrm>
              <a:custGeom>
                <a:avLst/>
                <a:gdLst>
                  <a:gd name="T0" fmla="*/ 620 w 660"/>
                  <a:gd name="T1" fmla="*/ 369 h 951"/>
                  <a:gd name="T2" fmla="*/ 543 w 660"/>
                  <a:gd name="T3" fmla="*/ 233 h 951"/>
                  <a:gd name="T4" fmla="*/ 524 w 660"/>
                  <a:gd name="T5" fmla="*/ 214 h 951"/>
                  <a:gd name="T6" fmla="*/ 524 w 660"/>
                  <a:gd name="T7" fmla="*/ 214 h 951"/>
                  <a:gd name="T8" fmla="*/ 524 w 660"/>
                  <a:gd name="T9" fmla="*/ 214 h 951"/>
                  <a:gd name="T10" fmla="*/ 484 w 660"/>
                  <a:gd name="T11" fmla="*/ 174 h 951"/>
                  <a:gd name="T12" fmla="*/ 504 w 660"/>
                  <a:gd name="T13" fmla="*/ 214 h 951"/>
                  <a:gd name="T14" fmla="*/ 504 w 660"/>
                  <a:gd name="T15" fmla="*/ 214 h 951"/>
                  <a:gd name="T16" fmla="*/ 524 w 660"/>
                  <a:gd name="T17" fmla="*/ 252 h 951"/>
                  <a:gd name="T18" fmla="*/ 484 w 660"/>
                  <a:gd name="T19" fmla="*/ 214 h 951"/>
                  <a:gd name="T20" fmla="*/ 426 w 660"/>
                  <a:gd name="T21" fmla="*/ 174 h 951"/>
                  <a:gd name="T22" fmla="*/ 426 w 660"/>
                  <a:gd name="T23" fmla="*/ 194 h 951"/>
                  <a:gd name="T24" fmla="*/ 368 w 660"/>
                  <a:gd name="T25" fmla="*/ 174 h 951"/>
                  <a:gd name="T26" fmla="*/ 388 w 660"/>
                  <a:gd name="T27" fmla="*/ 194 h 951"/>
                  <a:gd name="T28" fmla="*/ 368 w 660"/>
                  <a:gd name="T29" fmla="*/ 194 h 951"/>
                  <a:gd name="T30" fmla="*/ 349 w 660"/>
                  <a:gd name="T31" fmla="*/ 155 h 951"/>
                  <a:gd name="T32" fmla="*/ 349 w 660"/>
                  <a:gd name="T33" fmla="*/ 174 h 951"/>
                  <a:gd name="T34" fmla="*/ 329 w 660"/>
                  <a:gd name="T35" fmla="*/ 136 h 951"/>
                  <a:gd name="T36" fmla="*/ 349 w 660"/>
                  <a:gd name="T37" fmla="*/ 78 h 951"/>
                  <a:gd name="T38" fmla="*/ 368 w 660"/>
                  <a:gd name="T39" fmla="*/ 39 h 951"/>
                  <a:gd name="T40" fmla="*/ 368 w 660"/>
                  <a:gd name="T41" fmla="*/ 0 h 951"/>
                  <a:gd name="T42" fmla="*/ 0 w 660"/>
                  <a:gd name="T43" fmla="*/ 19 h 951"/>
                  <a:gd name="T44" fmla="*/ 233 w 660"/>
                  <a:gd name="T45" fmla="*/ 737 h 951"/>
                  <a:gd name="T46" fmla="*/ 233 w 660"/>
                  <a:gd name="T47" fmla="*/ 737 h 951"/>
                  <a:gd name="T48" fmla="*/ 233 w 660"/>
                  <a:gd name="T49" fmla="*/ 737 h 951"/>
                  <a:gd name="T50" fmla="*/ 233 w 660"/>
                  <a:gd name="T51" fmla="*/ 737 h 951"/>
                  <a:gd name="T52" fmla="*/ 233 w 660"/>
                  <a:gd name="T53" fmla="*/ 737 h 951"/>
                  <a:gd name="T54" fmla="*/ 252 w 660"/>
                  <a:gd name="T55" fmla="*/ 756 h 951"/>
                  <a:gd name="T56" fmla="*/ 252 w 660"/>
                  <a:gd name="T57" fmla="*/ 814 h 951"/>
                  <a:gd name="T58" fmla="*/ 271 w 660"/>
                  <a:gd name="T59" fmla="*/ 814 h 951"/>
                  <a:gd name="T60" fmla="*/ 329 w 660"/>
                  <a:gd name="T61" fmla="*/ 892 h 951"/>
                  <a:gd name="T62" fmla="*/ 310 w 660"/>
                  <a:gd name="T63" fmla="*/ 950 h 951"/>
                  <a:gd name="T64" fmla="*/ 368 w 660"/>
                  <a:gd name="T65" fmla="*/ 931 h 951"/>
                  <a:gd name="T66" fmla="*/ 407 w 660"/>
                  <a:gd name="T67" fmla="*/ 892 h 951"/>
                  <a:gd name="T68" fmla="*/ 407 w 660"/>
                  <a:gd name="T69" fmla="*/ 834 h 951"/>
                  <a:gd name="T70" fmla="*/ 329 w 660"/>
                  <a:gd name="T71" fmla="*/ 717 h 951"/>
                  <a:gd name="T72" fmla="*/ 368 w 660"/>
                  <a:gd name="T73" fmla="*/ 717 h 951"/>
                  <a:gd name="T74" fmla="*/ 368 w 660"/>
                  <a:gd name="T75" fmla="*/ 659 h 951"/>
                  <a:gd name="T76" fmla="*/ 388 w 660"/>
                  <a:gd name="T77" fmla="*/ 601 h 951"/>
                  <a:gd name="T78" fmla="*/ 465 w 660"/>
                  <a:gd name="T79" fmla="*/ 581 h 951"/>
                  <a:gd name="T80" fmla="*/ 524 w 660"/>
                  <a:gd name="T81" fmla="*/ 446 h 951"/>
                  <a:gd name="T82" fmla="*/ 543 w 660"/>
                  <a:gd name="T83" fmla="*/ 407 h 951"/>
                  <a:gd name="T84" fmla="*/ 543 w 660"/>
                  <a:gd name="T85" fmla="*/ 388 h 951"/>
                  <a:gd name="T86" fmla="*/ 524 w 660"/>
                  <a:gd name="T87" fmla="*/ 369 h 951"/>
                  <a:gd name="T88" fmla="*/ 524 w 660"/>
                  <a:gd name="T89" fmla="*/ 330 h 951"/>
                  <a:gd name="T90" fmla="*/ 524 w 660"/>
                  <a:gd name="T91" fmla="*/ 310 h 951"/>
                  <a:gd name="T92" fmla="*/ 504 w 660"/>
                  <a:gd name="T93" fmla="*/ 252 h 951"/>
                  <a:gd name="T94" fmla="*/ 620 w 660"/>
                  <a:gd name="T95" fmla="*/ 485 h 951"/>
                  <a:gd name="T96" fmla="*/ 620 w 660"/>
                  <a:gd name="T97" fmla="*/ 485 h 951"/>
                  <a:gd name="T98" fmla="*/ 620 w 660"/>
                  <a:gd name="T99" fmla="*/ 465 h 951"/>
                  <a:gd name="T100" fmla="*/ 659 w 660"/>
                  <a:gd name="T101" fmla="*/ 485 h 951"/>
                  <a:gd name="T102" fmla="*/ 601 w 660"/>
                  <a:gd name="T103" fmla="*/ 369 h 951"/>
                  <a:gd name="T104" fmla="*/ 601 w 660"/>
                  <a:gd name="T105" fmla="*/ 349 h 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60" h="951">
                    <a:moveTo>
                      <a:pt x="620" y="369"/>
                    </a:moveTo>
                    <a:lnTo>
                      <a:pt x="620" y="369"/>
                    </a:lnTo>
                    <a:cubicBezTo>
                      <a:pt x="601" y="310"/>
                      <a:pt x="562" y="291"/>
                      <a:pt x="543" y="252"/>
                    </a:cubicBezTo>
                    <a:lnTo>
                      <a:pt x="543" y="233"/>
                    </a:lnTo>
                    <a:cubicBezTo>
                      <a:pt x="543" y="233"/>
                      <a:pt x="543" y="214"/>
                      <a:pt x="524" y="214"/>
                    </a:cubicBezTo>
                    <a:lnTo>
                      <a:pt x="524" y="214"/>
                    </a:lnTo>
                    <a:lnTo>
                      <a:pt x="524" y="214"/>
                    </a:lnTo>
                    <a:lnTo>
                      <a:pt x="524" y="214"/>
                    </a:lnTo>
                    <a:lnTo>
                      <a:pt x="524" y="214"/>
                    </a:lnTo>
                    <a:lnTo>
                      <a:pt x="524" y="214"/>
                    </a:lnTo>
                    <a:cubicBezTo>
                      <a:pt x="504" y="194"/>
                      <a:pt x="504" y="174"/>
                      <a:pt x="484" y="174"/>
                    </a:cubicBezTo>
                    <a:lnTo>
                      <a:pt x="484" y="174"/>
                    </a:lnTo>
                    <a:cubicBezTo>
                      <a:pt x="484" y="174"/>
                      <a:pt x="504" y="194"/>
                      <a:pt x="504" y="214"/>
                    </a:cubicBezTo>
                    <a:lnTo>
                      <a:pt x="504" y="214"/>
                    </a:lnTo>
                    <a:lnTo>
                      <a:pt x="504" y="214"/>
                    </a:lnTo>
                    <a:lnTo>
                      <a:pt x="504" y="214"/>
                    </a:lnTo>
                    <a:cubicBezTo>
                      <a:pt x="504" y="233"/>
                      <a:pt x="504" y="233"/>
                      <a:pt x="504" y="233"/>
                    </a:cubicBezTo>
                    <a:cubicBezTo>
                      <a:pt x="504" y="233"/>
                      <a:pt x="504" y="233"/>
                      <a:pt x="524" y="252"/>
                    </a:cubicBezTo>
                    <a:lnTo>
                      <a:pt x="504" y="252"/>
                    </a:lnTo>
                    <a:cubicBezTo>
                      <a:pt x="504" y="252"/>
                      <a:pt x="504" y="252"/>
                      <a:pt x="484" y="214"/>
                    </a:cubicBezTo>
                    <a:lnTo>
                      <a:pt x="484" y="214"/>
                    </a:lnTo>
                    <a:cubicBezTo>
                      <a:pt x="465" y="194"/>
                      <a:pt x="446" y="194"/>
                      <a:pt x="426" y="174"/>
                    </a:cubicBezTo>
                    <a:lnTo>
                      <a:pt x="407" y="174"/>
                    </a:lnTo>
                    <a:lnTo>
                      <a:pt x="426" y="194"/>
                    </a:lnTo>
                    <a:lnTo>
                      <a:pt x="407" y="194"/>
                    </a:lnTo>
                    <a:cubicBezTo>
                      <a:pt x="407" y="194"/>
                      <a:pt x="388" y="174"/>
                      <a:pt x="368" y="174"/>
                    </a:cubicBezTo>
                    <a:lnTo>
                      <a:pt x="368" y="174"/>
                    </a:lnTo>
                    <a:cubicBezTo>
                      <a:pt x="388" y="174"/>
                      <a:pt x="388" y="194"/>
                      <a:pt x="388" y="194"/>
                    </a:cubicBezTo>
                    <a:lnTo>
                      <a:pt x="388" y="194"/>
                    </a:lnTo>
                    <a:cubicBezTo>
                      <a:pt x="388" y="194"/>
                      <a:pt x="388" y="194"/>
                      <a:pt x="368" y="194"/>
                    </a:cubicBezTo>
                    <a:lnTo>
                      <a:pt x="368" y="194"/>
                    </a:lnTo>
                    <a:cubicBezTo>
                      <a:pt x="368" y="174"/>
                      <a:pt x="368" y="174"/>
                      <a:pt x="349" y="155"/>
                    </a:cubicBezTo>
                    <a:lnTo>
                      <a:pt x="349" y="174"/>
                    </a:lnTo>
                    <a:lnTo>
                      <a:pt x="349" y="174"/>
                    </a:lnTo>
                    <a:cubicBezTo>
                      <a:pt x="329" y="174"/>
                      <a:pt x="329" y="174"/>
                      <a:pt x="329" y="174"/>
                    </a:cubicBezTo>
                    <a:cubicBezTo>
                      <a:pt x="329" y="155"/>
                      <a:pt x="329" y="155"/>
                      <a:pt x="329" y="136"/>
                    </a:cubicBezTo>
                    <a:cubicBezTo>
                      <a:pt x="349" y="136"/>
                      <a:pt x="329" y="116"/>
                      <a:pt x="349" y="116"/>
                    </a:cubicBezTo>
                    <a:cubicBezTo>
                      <a:pt x="368" y="97"/>
                      <a:pt x="349" y="97"/>
                      <a:pt x="349" y="78"/>
                    </a:cubicBezTo>
                    <a:cubicBezTo>
                      <a:pt x="349" y="58"/>
                      <a:pt x="349" y="58"/>
                      <a:pt x="368" y="39"/>
                    </a:cubicBezTo>
                    <a:lnTo>
                      <a:pt x="368" y="39"/>
                    </a:lnTo>
                    <a:cubicBezTo>
                      <a:pt x="368" y="39"/>
                      <a:pt x="368" y="39"/>
                      <a:pt x="368" y="0"/>
                    </a:cubicBezTo>
                    <a:lnTo>
                      <a:pt x="368" y="0"/>
                    </a:lnTo>
                    <a:lnTo>
                      <a:pt x="368" y="0"/>
                    </a:lnTo>
                    <a:cubicBezTo>
                      <a:pt x="252" y="0"/>
                      <a:pt x="136" y="0"/>
                      <a:pt x="0" y="19"/>
                    </a:cubicBezTo>
                    <a:cubicBezTo>
                      <a:pt x="78" y="214"/>
                      <a:pt x="155" y="465"/>
                      <a:pt x="213" y="737"/>
                    </a:cubicBezTo>
                    <a:cubicBezTo>
                      <a:pt x="213" y="737"/>
                      <a:pt x="213" y="737"/>
                      <a:pt x="233" y="737"/>
                    </a:cubicBezTo>
                    <a:lnTo>
                      <a:pt x="233" y="737"/>
                    </a:lnTo>
                    <a:lnTo>
                      <a:pt x="233" y="737"/>
                    </a:lnTo>
                    <a:lnTo>
                      <a:pt x="233" y="737"/>
                    </a:lnTo>
                    <a:lnTo>
                      <a:pt x="233" y="737"/>
                    </a:lnTo>
                    <a:lnTo>
                      <a:pt x="233" y="737"/>
                    </a:lnTo>
                    <a:lnTo>
                      <a:pt x="233" y="737"/>
                    </a:lnTo>
                    <a:lnTo>
                      <a:pt x="233" y="737"/>
                    </a:lnTo>
                    <a:lnTo>
                      <a:pt x="233" y="737"/>
                    </a:lnTo>
                    <a:cubicBezTo>
                      <a:pt x="252" y="737"/>
                      <a:pt x="252" y="737"/>
                      <a:pt x="252" y="756"/>
                    </a:cubicBezTo>
                    <a:lnTo>
                      <a:pt x="252" y="756"/>
                    </a:lnTo>
                    <a:cubicBezTo>
                      <a:pt x="252" y="776"/>
                      <a:pt x="252" y="776"/>
                      <a:pt x="252" y="776"/>
                    </a:cubicBezTo>
                    <a:cubicBezTo>
                      <a:pt x="252" y="795"/>
                      <a:pt x="252" y="795"/>
                      <a:pt x="252" y="814"/>
                    </a:cubicBezTo>
                    <a:cubicBezTo>
                      <a:pt x="252" y="814"/>
                      <a:pt x="252" y="814"/>
                      <a:pt x="271" y="814"/>
                    </a:cubicBezTo>
                    <a:lnTo>
                      <a:pt x="271" y="814"/>
                    </a:lnTo>
                    <a:cubicBezTo>
                      <a:pt x="291" y="776"/>
                      <a:pt x="291" y="834"/>
                      <a:pt x="310" y="853"/>
                    </a:cubicBezTo>
                    <a:cubicBezTo>
                      <a:pt x="329" y="872"/>
                      <a:pt x="329" y="872"/>
                      <a:pt x="329" y="892"/>
                    </a:cubicBezTo>
                    <a:cubicBezTo>
                      <a:pt x="329" y="911"/>
                      <a:pt x="310" y="911"/>
                      <a:pt x="310" y="931"/>
                    </a:cubicBezTo>
                    <a:cubicBezTo>
                      <a:pt x="310" y="931"/>
                      <a:pt x="310" y="931"/>
                      <a:pt x="310" y="950"/>
                    </a:cubicBezTo>
                    <a:cubicBezTo>
                      <a:pt x="329" y="950"/>
                      <a:pt x="329" y="950"/>
                      <a:pt x="349" y="950"/>
                    </a:cubicBezTo>
                    <a:cubicBezTo>
                      <a:pt x="368" y="950"/>
                      <a:pt x="368" y="931"/>
                      <a:pt x="368" y="931"/>
                    </a:cubicBezTo>
                    <a:cubicBezTo>
                      <a:pt x="388" y="911"/>
                      <a:pt x="388" y="911"/>
                      <a:pt x="407" y="911"/>
                    </a:cubicBezTo>
                    <a:cubicBezTo>
                      <a:pt x="407" y="911"/>
                      <a:pt x="407" y="911"/>
                      <a:pt x="407" y="892"/>
                    </a:cubicBezTo>
                    <a:cubicBezTo>
                      <a:pt x="407" y="872"/>
                      <a:pt x="407" y="872"/>
                      <a:pt x="407" y="853"/>
                    </a:cubicBezTo>
                    <a:cubicBezTo>
                      <a:pt x="407" y="853"/>
                      <a:pt x="407" y="853"/>
                      <a:pt x="407" y="834"/>
                    </a:cubicBezTo>
                    <a:lnTo>
                      <a:pt x="349" y="776"/>
                    </a:lnTo>
                    <a:cubicBezTo>
                      <a:pt x="349" y="776"/>
                      <a:pt x="349" y="776"/>
                      <a:pt x="329" y="717"/>
                    </a:cubicBezTo>
                    <a:cubicBezTo>
                      <a:pt x="349" y="717"/>
                      <a:pt x="349" y="717"/>
                      <a:pt x="349" y="717"/>
                    </a:cubicBezTo>
                    <a:cubicBezTo>
                      <a:pt x="368" y="717"/>
                      <a:pt x="368" y="717"/>
                      <a:pt x="368" y="717"/>
                    </a:cubicBezTo>
                    <a:lnTo>
                      <a:pt x="368" y="717"/>
                    </a:lnTo>
                    <a:cubicBezTo>
                      <a:pt x="368" y="698"/>
                      <a:pt x="368" y="679"/>
                      <a:pt x="368" y="659"/>
                    </a:cubicBezTo>
                    <a:cubicBezTo>
                      <a:pt x="368" y="640"/>
                      <a:pt x="368" y="640"/>
                      <a:pt x="368" y="640"/>
                    </a:cubicBezTo>
                    <a:cubicBezTo>
                      <a:pt x="388" y="640"/>
                      <a:pt x="368" y="601"/>
                      <a:pt x="388" y="601"/>
                    </a:cubicBezTo>
                    <a:cubicBezTo>
                      <a:pt x="407" y="581"/>
                      <a:pt x="407" y="621"/>
                      <a:pt x="426" y="621"/>
                    </a:cubicBezTo>
                    <a:cubicBezTo>
                      <a:pt x="446" y="601"/>
                      <a:pt x="465" y="581"/>
                      <a:pt x="465" y="581"/>
                    </a:cubicBezTo>
                    <a:cubicBezTo>
                      <a:pt x="484" y="581"/>
                      <a:pt x="484" y="581"/>
                      <a:pt x="504" y="524"/>
                    </a:cubicBezTo>
                    <a:cubicBezTo>
                      <a:pt x="524" y="504"/>
                      <a:pt x="504" y="465"/>
                      <a:pt x="524" y="446"/>
                    </a:cubicBezTo>
                    <a:lnTo>
                      <a:pt x="524" y="446"/>
                    </a:lnTo>
                    <a:cubicBezTo>
                      <a:pt x="543" y="426"/>
                      <a:pt x="543" y="407"/>
                      <a:pt x="543" y="407"/>
                    </a:cubicBezTo>
                    <a:cubicBezTo>
                      <a:pt x="543" y="388"/>
                      <a:pt x="543" y="388"/>
                      <a:pt x="543" y="388"/>
                    </a:cubicBezTo>
                    <a:lnTo>
                      <a:pt x="543" y="388"/>
                    </a:lnTo>
                    <a:cubicBezTo>
                      <a:pt x="543" y="369"/>
                      <a:pt x="543" y="369"/>
                      <a:pt x="524" y="369"/>
                    </a:cubicBezTo>
                    <a:lnTo>
                      <a:pt x="524" y="369"/>
                    </a:lnTo>
                    <a:cubicBezTo>
                      <a:pt x="524" y="349"/>
                      <a:pt x="524" y="349"/>
                      <a:pt x="524" y="330"/>
                    </a:cubicBezTo>
                    <a:lnTo>
                      <a:pt x="524" y="330"/>
                    </a:lnTo>
                    <a:cubicBezTo>
                      <a:pt x="524" y="310"/>
                      <a:pt x="524" y="310"/>
                      <a:pt x="524" y="310"/>
                    </a:cubicBezTo>
                    <a:lnTo>
                      <a:pt x="524" y="310"/>
                    </a:lnTo>
                    <a:cubicBezTo>
                      <a:pt x="504" y="291"/>
                      <a:pt x="504" y="271"/>
                      <a:pt x="504" y="252"/>
                    </a:cubicBezTo>
                    <a:lnTo>
                      <a:pt x="504" y="252"/>
                    </a:lnTo>
                    <a:cubicBezTo>
                      <a:pt x="524" y="271"/>
                      <a:pt x="524" y="271"/>
                      <a:pt x="524" y="271"/>
                    </a:cubicBezTo>
                    <a:cubicBezTo>
                      <a:pt x="524" y="271"/>
                      <a:pt x="562" y="291"/>
                      <a:pt x="620" y="485"/>
                    </a:cubicBezTo>
                    <a:lnTo>
                      <a:pt x="620" y="485"/>
                    </a:lnTo>
                    <a:lnTo>
                      <a:pt x="620" y="485"/>
                    </a:lnTo>
                    <a:lnTo>
                      <a:pt x="620" y="465"/>
                    </a:lnTo>
                    <a:lnTo>
                      <a:pt x="620" y="465"/>
                    </a:lnTo>
                    <a:cubicBezTo>
                      <a:pt x="640" y="465"/>
                      <a:pt x="640" y="465"/>
                      <a:pt x="640" y="465"/>
                    </a:cubicBezTo>
                    <a:cubicBezTo>
                      <a:pt x="640" y="465"/>
                      <a:pt x="640" y="485"/>
                      <a:pt x="659" y="485"/>
                    </a:cubicBezTo>
                    <a:cubicBezTo>
                      <a:pt x="659" y="465"/>
                      <a:pt x="620" y="446"/>
                      <a:pt x="620" y="426"/>
                    </a:cubicBezTo>
                    <a:cubicBezTo>
                      <a:pt x="601" y="407"/>
                      <a:pt x="601" y="388"/>
                      <a:pt x="601" y="369"/>
                    </a:cubicBezTo>
                    <a:lnTo>
                      <a:pt x="601" y="369"/>
                    </a:lnTo>
                    <a:cubicBezTo>
                      <a:pt x="601" y="349"/>
                      <a:pt x="601" y="349"/>
                      <a:pt x="601" y="349"/>
                    </a:cubicBezTo>
                    <a:cubicBezTo>
                      <a:pt x="620" y="369"/>
                      <a:pt x="620" y="369"/>
                      <a:pt x="620" y="36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145" name="Freeform 119"/>
              <p:cNvSpPr>
                <a:spLocks noChangeArrowheads="1"/>
              </p:cNvSpPr>
              <p:nvPr/>
            </p:nvSpPr>
            <p:spPr bwMode="auto">
              <a:xfrm>
                <a:off x="7943850" y="2046288"/>
                <a:ext cx="69850" cy="104775"/>
              </a:xfrm>
              <a:custGeom>
                <a:avLst/>
                <a:gdLst>
                  <a:gd name="T0" fmla="*/ 155 w 194"/>
                  <a:gd name="T1" fmla="*/ 97 h 291"/>
                  <a:gd name="T2" fmla="*/ 155 w 194"/>
                  <a:gd name="T3" fmla="*/ 97 h 291"/>
                  <a:gd name="T4" fmla="*/ 135 w 194"/>
                  <a:gd name="T5" fmla="*/ 97 h 291"/>
                  <a:gd name="T6" fmla="*/ 96 w 194"/>
                  <a:gd name="T7" fmla="*/ 38 h 291"/>
                  <a:gd name="T8" fmla="*/ 96 w 194"/>
                  <a:gd name="T9" fmla="*/ 38 h 291"/>
                  <a:gd name="T10" fmla="*/ 77 w 194"/>
                  <a:gd name="T11" fmla="*/ 19 h 291"/>
                  <a:gd name="T12" fmla="*/ 77 w 194"/>
                  <a:gd name="T13" fmla="*/ 38 h 291"/>
                  <a:gd name="T14" fmla="*/ 77 w 194"/>
                  <a:gd name="T15" fmla="*/ 38 h 291"/>
                  <a:gd name="T16" fmla="*/ 77 w 194"/>
                  <a:gd name="T17" fmla="*/ 38 h 291"/>
                  <a:gd name="T18" fmla="*/ 58 w 194"/>
                  <a:gd name="T19" fmla="*/ 0 h 291"/>
                  <a:gd name="T20" fmla="*/ 19 w 194"/>
                  <a:gd name="T21" fmla="*/ 0 h 291"/>
                  <a:gd name="T22" fmla="*/ 19 w 194"/>
                  <a:gd name="T23" fmla="*/ 19 h 291"/>
                  <a:gd name="T24" fmla="*/ 19 w 194"/>
                  <a:gd name="T25" fmla="*/ 19 h 291"/>
                  <a:gd name="T26" fmla="*/ 19 w 194"/>
                  <a:gd name="T27" fmla="*/ 38 h 291"/>
                  <a:gd name="T28" fmla="*/ 0 w 194"/>
                  <a:gd name="T29" fmla="*/ 38 h 291"/>
                  <a:gd name="T30" fmla="*/ 19 w 194"/>
                  <a:gd name="T31" fmla="*/ 38 h 291"/>
                  <a:gd name="T32" fmla="*/ 19 w 194"/>
                  <a:gd name="T33" fmla="*/ 58 h 291"/>
                  <a:gd name="T34" fmla="*/ 39 w 194"/>
                  <a:gd name="T35" fmla="*/ 77 h 291"/>
                  <a:gd name="T36" fmla="*/ 39 w 194"/>
                  <a:gd name="T37" fmla="*/ 97 h 291"/>
                  <a:gd name="T38" fmla="*/ 116 w 194"/>
                  <a:gd name="T39" fmla="*/ 213 h 291"/>
                  <a:gd name="T40" fmla="*/ 116 w 194"/>
                  <a:gd name="T41" fmla="*/ 213 h 291"/>
                  <a:gd name="T42" fmla="*/ 135 w 194"/>
                  <a:gd name="T43" fmla="*/ 233 h 291"/>
                  <a:gd name="T44" fmla="*/ 174 w 194"/>
                  <a:gd name="T45" fmla="*/ 290 h 291"/>
                  <a:gd name="T46" fmla="*/ 174 w 194"/>
                  <a:gd name="T47" fmla="*/ 290 h 291"/>
                  <a:gd name="T48" fmla="*/ 174 w 194"/>
                  <a:gd name="T49" fmla="*/ 290 h 291"/>
                  <a:gd name="T50" fmla="*/ 174 w 194"/>
                  <a:gd name="T51" fmla="*/ 290 h 291"/>
                  <a:gd name="T52" fmla="*/ 193 w 194"/>
                  <a:gd name="T53" fmla="*/ 271 h 291"/>
                  <a:gd name="T54" fmla="*/ 174 w 194"/>
                  <a:gd name="T55" fmla="*/ 252 h 291"/>
                  <a:gd name="T56" fmla="*/ 174 w 194"/>
                  <a:gd name="T57" fmla="*/ 233 h 291"/>
                  <a:gd name="T58" fmla="*/ 155 w 194"/>
                  <a:gd name="T59" fmla="*/ 213 h 291"/>
                  <a:gd name="T60" fmla="*/ 174 w 194"/>
                  <a:gd name="T61" fmla="*/ 213 h 291"/>
                  <a:gd name="T62" fmla="*/ 174 w 194"/>
                  <a:gd name="T63" fmla="*/ 213 h 291"/>
                  <a:gd name="T64" fmla="*/ 174 w 194"/>
                  <a:gd name="T65" fmla="*/ 213 h 291"/>
                  <a:gd name="T66" fmla="*/ 174 w 194"/>
                  <a:gd name="T67" fmla="*/ 213 h 291"/>
                  <a:gd name="T68" fmla="*/ 174 w 194"/>
                  <a:gd name="T69" fmla="*/ 213 h 291"/>
                  <a:gd name="T70" fmla="*/ 155 w 194"/>
                  <a:gd name="T71" fmla="*/ 174 h 291"/>
                  <a:gd name="T72" fmla="*/ 155 w 194"/>
                  <a:gd name="T73" fmla="*/ 155 h 291"/>
                  <a:gd name="T74" fmla="*/ 174 w 194"/>
                  <a:gd name="T75" fmla="*/ 155 h 291"/>
                  <a:gd name="T76" fmla="*/ 155 w 194"/>
                  <a:gd name="T77" fmla="*/ 135 h 291"/>
                  <a:gd name="T78" fmla="*/ 135 w 194"/>
                  <a:gd name="T79" fmla="*/ 135 h 291"/>
                  <a:gd name="T80" fmla="*/ 135 w 194"/>
                  <a:gd name="T81" fmla="*/ 116 h 291"/>
                  <a:gd name="T82" fmla="*/ 135 w 194"/>
                  <a:gd name="T83" fmla="*/ 116 h 291"/>
                  <a:gd name="T84" fmla="*/ 116 w 194"/>
                  <a:gd name="T85" fmla="*/ 97 h 291"/>
                  <a:gd name="T86" fmla="*/ 135 w 194"/>
                  <a:gd name="T87" fmla="*/ 97 h 291"/>
                  <a:gd name="T88" fmla="*/ 135 w 194"/>
                  <a:gd name="T89" fmla="*/ 97 h 291"/>
                  <a:gd name="T90" fmla="*/ 155 w 194"/>
                  <a:gd name="T91" fmla="*/ 97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4" h="291">
                    <a:moveTo>
                      <a:pt x="155" y="97"/>
                    </a:moveTo>
                    <a:lnTo>
                      <a:pt x="155" y="97"/>
                    </a:lnTo>
                    <a:cubicBezTo>
                      <a:pt x="135" y="97"/>
                      <a:pt x="135" y="97"/>
                      <a:pt x="135" y="97"/>
                    </a:cubicBezTo>
                    <a:cubicBezTo>
                      <a:pt x="96" y="58"/>
                      <a:pt x="96" y="58"/>
                      <a:pt x="96" y="38"/>
                    </a:cubicBezTo>
                    <a:lnTo>
                      <a:pt x="96" y="38"/>
                    </a:lnTo>
                    <a:lnTo>
                      <a:pt x="77" y="19"/>
                    </a:lnTo>
                    <a:cubicBezTo>
                      <a:pt x="77" y="38"/>
                      <a:pt x="77" y="38"/>
                      <a:pt x="77" y="38"/>
                    </a:cubicBezTo>
                    <a:lnTo>
                      <a:pt x="77" y="38"/>
                    </a:lnTo>
                    <a:lnTo>
                      <a:pt x="77" y="38"/>
                    </a:lnTo>
                    <a:cubicBezTo>
                      <a:pt x="58" y="0"/>
                      <a:pt x="58" y="0"/>
                      <a:pt x="58" y="0"/>
                    </a:cubicBezTo>
                    <a:cubicBezTo>
                      <a:pt x="39" y="0"/>
                      <a:pt x="39" y="0"/>
                      <a:pt x="19" y="0"/>
                    </a:cubicBezTo>
                    <a:lnTo>
                      <a:pt x="19" y="19"/>
                    </a:lnTo>
                    <a:lnTo>
                      <a:pt x="19" y="19"/>
                    </a:lnTo>
                    <a:lnTo>
                      <a:pt x="19" y="38"/>
                    </a:lnTo>
                    <a:cubicBezTo>
                      <a:pt x="0" y="38"/>
                      <a:pt x="0" y="38"/>
                      <a:pt x="0" y="38"/>
                    </a:cubicBezTo>
                    <a:cubicBezTo>
                      <a:pt x="0" y="38"/>
                      <a:pt x="0" y="38"/>
                      <a:pt x="19" y="38"/>
                    </a:cubicBezTo>
                    <a:cubicBezTo>
                      <a:pt x="19" y="58"/>
                      <a:pt x="19" y="58"/>
                      <a:pt x="19" y="58"/>
                    </a:cubicBezTo>
                    <a:cubicBezTo>
                      <a:pt x="39" y="77"/>
                      <a:pt x="39" y="77"/>
                      <a:pt x="39" y="77"/>
                    </a:cubicBezTo>
                    <a:cubicBezTo>
                      <a:pt x="39" y="97"/>
                      <a:pt x="39" y="97"/>
                      <a:pt x="39" y="97"/>
                    </a:cubicBezTo>
                    <a:cubicBezTo>
                      <a:pt x="116" y="213"/>
                      <a:pt x="116" y="213"/>
                      <a:pt x="116" y="213"/>
                    </a:cubicBezTo>
                    <a:lnTo>
                      <a:pt x="116" y="213"/>
                    </a:lnTo>
                    <a:cubicBezTo>
                      <a:pt x="116" y="233"/>
                      <a:pt x="135" y="233"/>
                      <a:pt x="135" y="233"/>
                    </a:cubicBezTo>
                    <a:cubicBezTo>
                      <a:pt x="155" y="252"/>
                      <a:pt x="155" y="271"/>
                      <a:pt x="174" y="290"/>
                    </a:cubicBezTo>
                    <a:lnTo>
                      <a:pt x="174" y="290"/>
                    </a:lnTo>
                    <a:lnTo>
                      <a:pt x="174" y="290"/>
                    </a:lnTo>
                    <a:lnTo>
                      <a:pt x="174" y="290"/>
                    </a:lnTo>
                    <a:cubicBezTo>
                      <a:pt x="174" y="290"/>
                      <a:pt x="174" y="271"/>
                      <a:pt x="193" y="271"/>
                    </a:cubicBezTo>
                    <a:cubicBezTo>
                      <a:pt x="174" y="271"/>
                      <a:pt x="174" y="271"/>
                      <a:pt x="174" y="252"/>
                    </a:cubicBezTo>
                    <a:lnTo>
                      <a:pt x="174" y="233"/>
                    </a:lnTo>
                    <a:cubicBezTo>
                      <a:pt x="155" y="213"/>
                      <a:pt x="155" y="213"/>
                      <a:pt x="155" y="213"/>
                    </a:cubicBezTo>
                    <a:cubicBezTo>
                      <a:pt x="174" y="213"/>
                      <a:pt x="174" y="213"/>
                      <a:pt x="174" y="213"/>
                    </a:cubicBezTo>
                    <a:lnTo>
                      <a:pt x="174" y="213"/>
                    </a:lnTo>
                    <a:lnTo>
                      <a:pt x="174" y="213"/>
                    </a:lnTo>
                    <a:lnTo>
                      <a:pt x="174" y="213"/>
                    </a:lnTo>
                    <a:lnTo>
                      <a:pt x="174" y="213"/>
                    </a:lnTo>
                    <a:cubicBezTo>
                      <a:pt x="174" y="193"/>
                      <a:pt x="155" y="193"/>
                      <a:pt x="155" y="174"/>
                    </a:cubicBezTo>
                    <a:cubicBezTo>
                      <a:pt x="155" y="174"/>
                      <a:pt x="155" y="174"/>
                      <a:pt x="155" y="155"/>
                    </a:cubicBezTo>
                    <a:cubicBezTo>
                      <a:pt x="155" y="155"/>
                      <a:pt x="155" y="155"/>
                      <a:pt x="174" y="155"/>
                    </a:cubicBezTo>
                    <a:cubicBezTo>
                      <a:pt x="174" y="155"/>
                      <a:pt x="155" y="155"/>
                      <a:pt x="155" y="135"/>
                    </a:cubicBezTo>
                    <a:cubicBezTo>
                      <a:pt x="155" y="135"/>
                      <a:pt x="155" y="135"/>
                      <a:pt x="135" y="135"/>
                    </a:cubicBezTo>
                    <a:cubicBezTo>
                      <a:pt x="135" y="116"/>
                      <a:pt x="135" y="116"/>
                      <a:pt x="135" y="116"/>
                    </a:cubicBezTo>
                    <a:lnTo>
                      <a:pt x="135" y="116"/>
                    </a:lnTo>
                    <a:cubicBezTo>
                      <a:pt x="116" y="97"/>
                      <a:pt x="116" y="97"/>
                      <a:pt x="116" y="97"/>
                    </a:cubicBezTo>
                    <a:cubicBezTo>
                      <a:pt x="135" y="97"/>
                      <a:pt x="135" y="97"/>
                      <a:pt x="135" y="97"/>
                    </a:cubicBezTo>
                    <a:lnTo>
                      <a:pt x="135" y="97"/>
                    </a:lnTo>
                    <a:cubicBezTo>
                      <a:pt x="135" y="97"/>
                      <a:pt x="135" y="97"/>
                      <a:pt x="155" y="9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146" name="Freeform 120"/>
              <p:cNvSpPr>
                <a:spLocks noChangeArrowheads="1"/>
              </p:cNvSpPr>
              <p:nvPr/>
            </p:nvSpPr>
            <p:spPr bwMode="auto">
              <a:xfrm>
                <a:off x="7600950" y="1871663"/>
                <a:ext cx="1588" cy="7937"/>
              </a:xfrm>
              <a:custGeom>
                <a:avLst/>
                <a:gdLst>
                  <a:gd name="T0" fmla="*/ 0 w 1"/>
                  <a:gd name="T1" fmla="*/ 20 h 21"/>
                  <a:gd name="T2" fmla="*/ 0 w 1"/>
                  <a:gd name="T3" fmla="*/ 20 h 21"/>
                  <a:gd name="T4" fmla="*/ 0 w 1"/>
                  <a:gd name="T5" fmla="*/ 0 h 21"/>
                  <a:gd name="T6" fmla="*/ 0 w 1"/>
                  <a:gd name="T7" fmla="*/ 0 h 21"/>
                  <a:gd name="T8" fmla="*/ 0 w 1"/>
                  <a:gd name="T9" fmla="*/ 0 h 21"/>
                  <a:gd name="T10" fmla="*/ 0 w 1"/>
                  <a:gd name="T11" fmla="*/ 0 h 21"/>
                  <a:gd name="T12" fmla="*/ 0 w 1"/>
                  <a:gd name="T13" fmla="*/ 20 h 21"/>
                </a:gdLst>
                <a:ahLst/>
                <a:cxnLst>
                  <a:cxn ang="0">
                    <a:pos x="T0" y="T1"/>
                  </a:cxn>
                  <a:cxn ang="0">
                    <a:pos x="T2" y="T3"/>
                  </a:cxn>
                  <a:cxn ang="0">
                    <a:pos x="T4" y="T5"/>
                  </a:cxn>
                  <a:cxn ang="0">
                    <a:pos x="T6" y="T7"/>
                  </a:cxn>
                  <a:cxn ang="0">
                    <a:pos x="T8" y="T9"/>
                  </a:cxn>
                  <a:cxn ang="0">
                    <a:pos x="T10" y="T11"/>
                  </a:cxn>
                  <a:cxn ang="0">
                    <a:pos x="T12" y="T13"/>
                  </a:cxn>
                </a:cxnLst>
                <a:rect l="0" t="0" r="r" b="b"/>
                <a:pathLst>
                  <a:path w="1" h="21">
                    <a:moveTo>
                      <a:pt x="0" y="20"/>
                    </a:moveTo>
                    <a:lnTo>
                      <a:pt x="0" y="20"/>
                    </a:lnTo>
                    <a:cubicBezTo>
                      <a:pt x="0" y="20"/>
                      <a:pt x="0" y="20"/>
                      <a:pt x="0" y="0"/>
                    </a:cubicBezTo>
                    <a:lnTo>
                      <a:pt x="0" y="0"/>
                    </a:lnTo>
                    <a:lnTo>
                      <a:pt x="0" y="0"/>
                    </a:lnTo>
                    <a:lnTo>
                      <a:pt x="0" y="0"/>
                    </a:lnTo>
                    <a:cubicBezTo>
                      <a:pt x="0" y="20"/>
                      <a:pt x="0" y="20"/>
                      <a:pt x="0" y="2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147" name="Freeform 121"/>
              <p:cNvSpPr>
                <a:spLocks noChangeArrowheads="1"/>
              </p:cNvSpPr>
              <p:nvPr/>
            </p:nvSpPr>
            <p:spPr bwMode="auto">
              <a:xfrm>
                <a:off x="7148513" y="1836738"/>
                <a:ext cx="565150" cy="223837"/>
              </a:xfrm>
              <a:custGeom>
                <a:avLst/>
                <a:gdLst>
                  <a:gd name="T0" fmla="*/ 1260 w 1571"/>
                  <a:gd name="T1" fmla="*/ 136 h 621"/>
                  <a:gd name="T2" fmla="*/ 1201 w 1571"/>
                  <a:gd name="T3" fmla="*/ 117 h 621"/>
                  <a:gd name="T4" fmla="*/ 1143 w 1571"/>
                  <a:gd name="T5" fmla="*/ 117 h 621"/>
                  <a:gd name="T6" fmla="*/ 1105 w 1571"/>
                  <a:gd name="T7" fmla="*/ 97 h 621"/>
                  <a:gd name="T8" fmla="*/ 1105 w 1571"/>
                  <a:gd name="T9" fmla="*/ 97 h 621"/>
                  <a:gd name="T10" fmla="*/ 1085 w 1571"/>
                  <a:gd name="T11" fmla="*/ 97 h 621"/>
                  <a:gd name="T12" fmla="*/ 1085 w 1571"/>
                  <a:gd name="T13" fmla="*/ 117 h 621"/>
                  <a:gd name="T14" fmla="*/ 1046 w 1571"/>
                  <a:gd name="T15" fmla="*/ 117 h 621"/>
                  <a:gd name="T16" fmla="*/ 1066 w 1571"/>
                  <a:gd name="T17" fmla="*/ 97 h 621"/>
                  <a:gd name="T18" fmla="*/ 1085 w 1571"/>
                  <a:gd name="T19" fmla="*/ 78 h 621"/>
                  <a:gd name="T20" fmla="*/ 1085 w 1571"/>
                  <a:gd name="T21" fmla="*/ 39 h 621"/>
                  <a:gd name="T22" fmla="*/ 1008 w 1571"/>
                  <a:gd name="T23" fmla="*/ 19 h 621"/>
                  <a:gd name="T24" fmla="*/ 988 w 1571"/>
                  <a:gd name="T25" fmla="*/ 19 h 621"/>
                  <a:gd name="T26" fmla="*/ 969 w 1571"/>
                  <a:gd name="T27" fmla="*/ 19 h 621"/>
                  <a:gd name="T28" fmla="*/ 930 w 1571"/>
                  <a:gd name="T29" fmla="*/ 0 h 621"/>
                  <a:gd name="T30" fmla="*/ 910 w 1571"/>
                  <a:gd name="T31" fmla="*/ 19 h 621"/>
                  <a:gd name="T32" fmla="*/ 910 w 1571"/>
                  <a:gd name="T33" fmla="*/ 39 h 621"/>
                  <a:gd name="T34" fmla="*/ 872 w 1571"/>
                  <a:gd name="T35" fmla="*/ 39 h 621"/>
                  <a:gd name="T36" fmla="*/ 853 w 1571"/>
                  <a:gd name="T37" fmla="*/ 39 h 621"/>
                  <a:gd name="T38" fmla="*/ 775 w 1571"/>
                  <a:gd name="T39" fmla="*/ 97 h 621"/>
                  <a:gd name="T40" fmla="*/ 698 w 1571"/>
                  <a:gd name="T41" fmla="*/ 97 h 621"/>
                  <a:gd name="T42" fmla="*/ 678 w 1571"/>
                  <a:gd name="T43" fmla="*/ 136 h 621"/>
                  <a:gd name="T44" fmla="*/ 678 w 1571"/>
                  <a:gd name="T45" fmla="*/ 155 h 621"/>
                  <a:gd name="T46" fmla="*/ 678 w 1571"/>
                  <a:gd name="T47" fmla="*/ 174 h 621"/>
                  <a:gd name="T48" fmla="*/ 639 w 1571"/>
                  <a:gd name="T49" fmla="*/ 136 h 621"/>
                  <a:gd name="T50" fmla="*/ 600 w 1571"/>
                  <a:gd name="T51" fmla="*/ 155 h 621"/>
                  <a:gd name="T52" fmla="*/ 600 w 1571"/>
                  <a:gd name="T53" fmla="*/ 174 h 621"/>
                  <a:gd name="T54" fmla="*/ 600 w 1571"/>
                  <a:gd name="T55" fmla="*/ 174 h 621"/>
                  <a:gd name="T56" fmla="*/ 620 w 1571"/>
                  <a:gd name="T57" fmla="*/ 194 h 621"/>
                  <a:gd name="T58" fmla="*/ 600 w 1571"/>
                  <a:gd name="T59" fmla="*/ 136 h 621"/>
                  <a:gd name="T60" fmla="*/ 581 w 1571"/>
                  <a:gd name="T61" fmla="*/ 117 h 621"/>
                  <a:gd name="T62" fmla="*/ 581 w 1571"/>
                  <a:gd name="T63" fmla="*/ 117 h 621"/>
                  <a:gd name="T64" fmla="*/ 543 w 1571"/>
                  <a:gd name="T65" fmla="*/ 174 h 621"/>
                  <a:gd name="T66" fmla="*/ 543 w 1571"/>
                  <a:gd name="T67" fmla="*/ 252 h 621"/>
                  <a:gd name="T68" fmla="*/ 562 w 1571"/>
                  <a:gd name="T69" fmla="*/ 291 h 621"/>
                  <a:gd name="T70" fmla="*/ 562 w 1571"/>
                  <a:gd name="T71" fmla="*/ 310 h 621"/>
                  <a:gd name="T72" fmla="*/ 562 w 1571"/>
                  <a:gd name="T73" fmla="*/ 272 h 621"/>
                  <a:gd name="T74" fmla="*/ 445 w 1571"/>
                  <a:gd name="T75" fmla="*/ 349 h 621"/>
                  <a:gd name="T76" fmla="*/ 465 w 1571"/>
                  <a:gd name="T77" fmla="*/ 291 h 621"/>
                  <a:gd name="T78" fmla="*/ 504 w 1571"/>
                  <a:gd name="T79" fmla="*/ 213 h 621"/>
                  <a:gd name="T80" fmla="*/ 562 w 1571"/>
                  <a:gd name="T81" fmla="*/ 136 h 621"/>
                  <a:gd name="T82" fmla="*/ 445 w 1571"/>
                  <a:gd name="T83" fmla="*/ 174 h 621"/>
                  <a:gd name="T84" fmla="*/ 426 w 1571"/>
                  <a:gd name="T85" fmla="*/ 194 h 621"/>
                  <a:gd name="T86" fmla="*/ 426 w 1571"/>
                  <a:gd name="T87" fmla="*/ 252 h 621"/>
                  <a:gd name="T88" fmla="*/ 387 w 1571"/>
                  <a:gd name="T89" fmla="*/ 272 h 621"/>
                  <a:gd name="T90" fmla="*/ 329 w 1571"/>
                  <a:gd name="T91" fmla="*/ 233 h 621"/>
                  <a:gd name="T92" fmla="*/ 310 w 1571"/>
                  <a:gd name="T93" fmla="*/ 194 h 621"/>
                  <a:gd name="T94" fmla="*/ 271 w 1571"/>
                  <a:gd name="T95" fmla="*/ 252 h 621"/>
                  <a:gd name="T96" fmla="*/ 252 w 1571"/>
                  <a:gd name="T97" fmla="*/ 252 h 621"/>
                  <a:gd name="T98" fmla="*/ 1570 w 1571"/>
                  <a:gd name="T99" fmla="*/ 62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71" h="621">
                    <a:moveTo>
                      <a:pt x="1570" y="620"/>
                    </a:moveTo>
                    <a:lnTo>
                      <a:pt x="1570" y="620"/>
                    </a:lnTo>
                    <a:cubicBezTo>
                      <a:pt x="1492" y="407"/>
                      <a:pt x="1376" y="252"/>
                      <a:pt x="1279" y="136"/>
                    </a:cubicBezTo>
                    <a:cubicBezTo>
                      <a:pt x="1260" y="136"/>
                      <a:pt x="1260" y="136"/>
                      <a:pt x="1260" y="136"/>
                    </a:cubicBezTo>
                    <a:cubicBezTo>
                      <a:pt x="1260" y="136"/>
                      <a:pt x="1241" y="136"/>
                      <a:pt x="1221" y="117"/>
                    </a:cubicBezTo>
                    <a:cubicBezTo>
                      <a:pt x="1221" y="117"/>
                      <a:pt x="1221" y="117"/>
                      <a:pt x="1221" y="136"/>
                    </a:cubicBezTo>
                    <a:cubicBezTo>
                      <a:pt x="1201" y="117"/>
                      <a:pt x="1201" y="117"/>
                      <a:pt x="1201" y="117"/>
                    </a:cubicBezTo>
                    <a:lnTo>
                      <a:pt x="1201" y="117"/>
                    </a:lnTo>
                    <a:cubicBezTo>
                      <a:pt x="1182" y="97"/>
                      <a:pt x="1182" y="97"/>
                      <a:pt x="1182" y="117"/>
                    </a:cubicBezTo>
                    <a:cubicBezTo>
                      <a:pt x="1163" y="117"/>
                      <a:pt x="1163" y="117"/>
                      <a:pt x="1163" y="117"/>
                    </a:cubicBezTo>
                    <a:lnTo>
                      <a:pt x="1163" y="117"/>
                    </a:lnTo>
                    <a:cubicBezTo>
                      <a:pt x="1143" y="117"/>
                      <a:pt x="1143" y="117"/>
                      <a:pt x="1143" y="117"/>
                    </a:cubicBezTo>
                    <a:lnTo>
                      <a:pt x="1143" y="117"/>
                    </a:lnTo>
                    <a:cubicBezTo>
                      <a:pt x="1124" y="117"/>
                      <a:pt x="1124" y="117"/>
                      <a:pt x="1124" y="117"/>
                    </a:cubicBezTo>
                    <a:cubicBezTo>
                      <a:pt x="1124" y="117"/>
                      <a:pt x="1124" y="97"/>
                      <a:pt x="1105" y="97"/>
                    </a:cubicBezTo>
                    <a:lnTo>
                      <a:pt x="1105" y="97"/>
                    </a:lnTo>
                    <a:lnTo>
                      <a:pt x="1105" y="97"/>
                    </a:lnTo>
                    <a:lnTo>
                      <a:pt x="1105" y="97"/>
                    </a:lnTo>
                    <a:lnTo>
                      <a:pt x="1105" y="97"/>
                    </a:lnTo>
                    <a:lnTo>
                      <a:pt x="1105" y="97"/>
                    </a:lnTo>
                    <a:cubicBezTo>
                      <a:pt x="1105" y="78"/>
                      <a:pt x="1105" y="78"/>
                      <a:pt x="1105" y="78"/>
                    </a:cubicBezTo>
                    <a:lnTo>
                      <a:pt x="1105" y="78"/>
                    </a:lnTo>
                    <a:lnTo>
                      <a:pt x="1085" y="78"/>
                    </a:lnTo>
                    <a:lnTo>
                      <a:pt x="1085" y="97"/>
                    </a:lnTo>
                    <a:cubicBezTo>
                      <a:pt x="1085" y="97"/>
                      <a:pt x="1085" y="97"/>
                      <a:pt x="1066" y="97"/>
                    </a:cubicBezTo>
                    <a:lnTo>
                      <a:pt x="1066" y="97"/>
                    </a:lnTo>
                    <a:lnTo>
                      <a:pt x="1066" y="97"/>
                    </a:lnTo>
                    <a:cubicBezTo>
                      <a:pt x="1085" y="117"/>
                      <a:pt x="1085" y="117"/>
                      <a:pt x="1085" y="117"/>
                    </a:cubicBezTo>
                    <a:cubicBezTo>
                      <a:pt x="1066" y="117"/>
                      <a:pt x="1066" y="117"/>
                      <a:pt x="1066" y="117"/>
                    </a:cubicBezTo>
                    <a:lnTo>
                      <a:pt x="1066" y="117"/>
                    </a:lnTo>
                    <a:cubicBezTo>
                      <a:pt x="1066" y="117"/>
                      <a:pt x="1066" y="117"/>
                      <a:pt x="1046" y="117"/>
                    </a:cubicBezTo>
                    <a:lnTo>
                      <a:pt x="1046" y="117"/>
                    </a:lnTo>
                    <a:cubicBezTo>
                      <a:pt x="1027" y="117"/>
                      <a:pt x="1027" y="117"/>
                      <a:pt x="1027" y="117"/>
                    </a:cubicBezTo>
                    <a:lnTo>
                      <a:pt x="1027" y="117"/>
                    </a:lnTo>
                    <a:cubicBezTo>
                      <a:pt x="1046" y="117"/>
                      <a:pt x="1066" y="97"/>
                      <a:pt x="1066" y="97"/>
                    </a:cubicBezTo>
                    <a:lnTo>
                      <a:pt x="1066" y="97"/>
                    </a:lnTo>
                    <a:cubicBezTo>
                      <a:pt x="1066" y="78"/>
                      <a:pt x="1066" y="78"/>
                      <a:pt x="1066" y="78"/>
                    </a:cubicBezTo>
                    <a:cubicBezTo>
                      <a:pt x="1066" y="78"/>
                      <a:pt x="1066" y="78"/>
                      <a:pt x="1085" y="78"/>
                    </a:cubicBezTo>
                    <a:lnTo>
                      <a:pt x="1085" y="78"/>
                    </a:lnTo>
                    <a:lnTo>
                      <a:pt x="1085" y="78"/>
                    </a:lnTo>
                    <a:cubicBezTo>
                      <a:pt x="1085" y="58"/>
                      <a:pt x="1085" y="58"/>
                      <a:pt x="1085" y="58"/>
                    </a:cubicBezTo>
                    <a:lnTo>
                      <a:pt x="1085" y="58"/>
                    </a:lnTo>
                    <a:lnTo>
                      <a:pt x="1085" y="58"/>
                    </a:lnTo>
                    <a:lnTo>
                      <a:pt x="1085" y="39"/>
                    </a:lnTo>
                    <a:cubicBezTo>
                      <a:pt x="1066" y="39"/>
                      <a:pt x="1066" y="39"/>
                      <a:pt x="1066" y="39"/>
                    </a:cubicBezTo>
                    <a:cubicBezTo>
                      <a:pt x="1066" y="39"/>
                      <a:pt x="1046" y="39"/>
                      <a:pt x="1046" y="19"/>
                    </a:cubicBezTo>
                    <a:cubicBezTo>
                      <a:pt x="1046" y="19"/>
                      <a:pt x="1046" y="19"/>
                      <a:pt x="1027" y="19"/>
                    </a:cubicBezTo>
                    <a:cubicBezTo>
                      <a:pt x="1027" y="19"/>
                      <a:pt x="1027" y="19"/>
                      <a:pt x="1008" y="19"/>
                    </a:cubicBezTo>
                    <a:lnTo>
                      <a:pt x="1008" y="19"/>
                    </a:lnTo>
                    <a:lnTo>
                      <a:pt x="1008" y="19"/>
                    </a:lnTo>
                    <a:lnTo>
                      <a:pt x="1008" y="19"/>
                    </a:lnTo>
                    <a:cubicBezTo>
                      <a:pt x="988" y="19"/>
                      <a:pt x="988" y="19"/>
                      <a:pt x="988" y="19"/>
                    </a:cubicBezTo>
                    <a:lnTo>
                      <a:pt x="988" y="19"/>
                    </a:lnTo>
                    <a:lnTo>
                      <a:pt x="988" y="19"/>
                    </a:lnTo>
                    <a:lnTo>
                      <a:pt x="988" y="19"/>
                    </a:lnTo>
                    <a:lnTo>
                      <a:pt x="969" y="19"/>
                    </a:lnTo>
                    <a:lnTo>
                      <a:pt x="969" y="0"/>
                    </a:lnTo>
                    <a:lnTo>
                      <a:pt x="969" y="0"/>
                    </a:lnTo>
                    <a:lnTo>
                      <a:pt x="950" y="0"/>
                    </a:lnTo>
                    <a:lnTo>
                      <a:pt x="930" y="0"/>
                    </a:lnTo>
                    <a:cubicBezTo>
                      <a:pt x="930" y="19"/>
                      <a:pt x="930" y="19"/>
                      <a:pt x="930" y="19"/>
                    </a:cubicBezTo>
                    <a:lnTo>
                      <a:pt x="930" y="19"/>
                    </a:lnTo>
                    <a:lnTo>
                      <a:pt x="930" y="19"/>
                    </a:lnTo>
                    <a:cubicBezTo>
                      <a:pt x="930" y="19"/>
                      <a:pt x="930" y="19"/>
                      <a:pt x="910" y="19"/>
                    </a:cubicBezTo>
                    <a:cubicBezTo>
                      <a:pt x="910" y="39"/>
                      <a:pt x="910" y="39"/>
                      <a:pt x="910" y="39"/>
                    </a:cubicBezTo>
                    <a:lnTo>
                      <a:pt x="910" y="39"/>
                    </a:lnTo>
                    <a:lnTo>
                      <a:pt x="910" y="39"/>
                    </a:lnTo>
                    <a:lnTo>
                      <a:pt x="910" y="39"/>
                    </a:lnTo>
                    <a:lnTo>
                      <a:pt x="910" y="39"/>
                    </a:lnTo>
                    <a:lnTo>
                      <a:pt x="910" y="39"/>
                    </a:lnTo>
                    <a:lnTo>
                      <a:pt x="910" y="39"/>
                    </a:lnTo>
                    <a:cubicBezTo>
                      <a:pt x="910" y="39"/>
                      <a:pt x="910" y="39"/>
                      <a:pt x="872" y="39"/>
                    </a:cubicBezTo>
                    <a:lnTo>
                      <a:pt x="872" y="39"/>
                    </a:lnTo>
                    <a:lnTo>
                      <a:pt x="872" y="39"/>
                    </a:lnTo>
                    <a:lnTo>
                      <a:pt x="853" y="39"/>
                    </a:lnTo>
                    <a:lnTo>
                      <a:pt x="853" y="39"/>
                    </a:lnTo>
                    <a:cubicBezTo>
                      <a:pt x="833" y="39"/>
                      <a:pt x="833" y="58"/>
                      <a:pt x="814" y="58"/>
                    </a:cubicBezTo>
                    <a:lnTo>
                      <a:pt x="814" y="58"/>
                    </a:lnTo>
                    <a:cubicBezTo>
                      <a:pt x="794" y="58"/>
                      <a:pt x="755" y="78"/>
                      <a:pt x="755" y="78"/>
                    </a:cubicBezTo>
                    <a:lnTo>
                      <a:pt x="775" y="97"/>
                    </a:lnTo>
                    <a:lnTo>
                      <a:pt x="775" y="97"/>
                    </a:lnTo>
                    <a:cubicBezTo>
                      <a:pt x="736" y="97"/>
                      <a:pt x="736" y="97"/>
                      <a:pt x="736" y="97"/>
                    </a:cubicBezTo>
                    <a:cubicBezTo>
                      <a:pt x="736" y="97"/>
                      <a:pt x="736" y="97"/>
                      <a:pt x="717" y="97"/>
                    </a:cubicBezTo>
                    <a:lnTo>
                      <a:pt x="698" y="97"/>
                    </a:lnTo>
                    <a:cubicBezTo>
                      <a:pt x="698" y="117"/>
                      <a:pt x="698" y="117"/>
                      <a:pt x="698" y="117"/>
                    </a:cubicBezTo>
                    <a:cubicBezTo>
                      <a:pt x="678" y="117"/>
                      <a:pt x="678" y="117"/>
                      <a:pt x="678" y="117"/>
                    </a:cubicBezTo>
                    <a:lnTo>
                      <a:pt x="659" y="117"/>
                    </a:lnTo>
                    <a:cubicBezTo>
                      <a:pt x="659" y="117"/>
                      <a:pt x="678" y="117"/>
                      <a:pt x="678" y="136"/>
                    </a:cubicBezTo>
                    <a:lnTo>
                      <a:pt x="678" y="136"/>
                    </a:lnTo>
                    <a:cubicBezTo>
                      <a:pt x="659" y="136"/>
                      <a:pt x="659" y="136"/>
                      <a:pt x="659" y="136"/>
                    </a:cubicBezTo>
                    <a:cubicBezTo>
                      <a:pt x="678" y="136"/>
                      <a:pt x="678" y="136"/>
                      <a:pt x="678" y="155"/>
                    </a:cubicBezTo>
                    <a:lnTo>
                      <a:pt x="678" y="155"/>
                    </a:lnTo>
                    <a:lnTo>
                      <a:pt x="678" y="155"/>
                    </a:lnTo>
                    <a:cubicBezTo>
                      <a:pt x="678" y="155"/>
                      <a:pt x="678" y="155"/>
                      <a:pt x="698" y="155"/>
                    </a:cubicBezTo>
                    <a:cubicBezTo>
                      <a:pt x="678" y="155"/>
                      <a:pt x="678" y="155"/>
                      <a:pt x="678" y="155"/>
                    </a:cubicBezTo>
                    <a:cubicBezTo>
                      <a:pt x="678" y="155"/>
                      <a:pt x="678" y="155"/>
                      <a:pt x="678" y="174"/>
                    </a:cubicBezTo>
                    <a:cubicBezTo>
                      <a:pt x="678" y="155"/>
                      <a:pt x="659" y="155"/>
                      <a:pt x="659" y="155"/>
                    </a:cubicBezTo>
                    <a:lnTo>
                      <a:pt x="659" y="155"/>
                    </a:lnTo>
                    <a:lnTo>
                      <a:pt x="639" y="155"/>
                    </a:lnTo>
                    <a:cubicBezTo>
                      <a:pt x="639" y="136"/>
                      <a:pt x="639" y="136"/>
                      <a:pt x="639" y="136"/>
                    </a:cubicBezTo>
                    <a:cubicBezTo>
                      <a:pt x="620" y="136"/>
                      <a:pt x="600" y="155"/>
                      <a:pt x="600" y="155"/>
                    </a:cubicBezTo>
                    <a:cubicBezTo>
                      <a:pt x="620" y="155"/>
                      <a:pt x="620" y="155"/>
                      <a:pt x="620" y="155"/>
                    </a:cubicBezTo>
                    <a:lnTo>
                      <a:pt x="620" y="155"/>
                    </a:lnTo>
                    <a:lnTo>
                      <a:pt x="600" y="155"/>
                    </a:lnTo>
                    <a:lnTo>
                      <a:pt x="600" y="155"/>
                    </a:lnTo>
                    <a:cubicBezTo>
                      <a:pt x="600" y="155"/>
                      <a:pt x="600" y="155"/>
                      <a:pt x="581" y="155"/>
                    </a:cubicBezTo>
                    <a:lnTo>
                      <a:pt x="581" y="174"/>
                    </a:lnTo>
                    <a:cubicBezTo>
                      <a:pt x="600" y="174"/>
                      <a:pt x="600" y="174"/>
                      <a:pt x="600" y="174"/>
                    </a:cubicBezTo>
                    <a:lnTo>
                      <a:pt x="600" y="174"/>
                    </a:lnTo>
                    <a:lnTo>
                      <a:pt x="600" y="174"/>
                    </a:lnTo>
                    <a:lnTo>
                      <a:pt x="600" y="174"/>
                    </a:lnTo>
                    <a:lnTo>
                      <a:pt x="600" y="174"/>
                    </a:lnTo>
                    <a:lnTo>
                      <a:pt x="600" y="174"/>
                    </a:lnTo>
                    <a:lnTo>
                      <a:pt x="600" y="174"/>
                    </a:lnTo>
                    <a:lnTo>
                      <a:pt x="600" y="174"/>
                    </a:lnTo>
                    <a:cubicBezTo>
                      <a:pt x="600" y="174"/>
                      <a:pt x="600" y="174"/>
                      <a:pt x="620" y="194"/>
                    </a:cubicBezTo>
                    <a:cubicBezTo>
                      <a:pt x="620" y="194"/>
                      <a:pt x="620" y="194"/>
                      <a:pt x="581" y="174"/>
                    </a:cubicBezTo>
                    <a:lnTo>
                      <a:pt x="581" y="174"/>
                    </a:lnTo>
                    <a:cubicBezTo>
                      <a:pt x="581" y="155"/>
                      <a:pt x="581" y="155"/>
                      <a:pt x="581" y="155"/>
                    </a:cubicBezTo>
                    <a:cubicBezTo>
                      <a:pt x="600" y="136"/>
                      <a:pt x="600" y="136"/>
                      <a:pt x="600" y="136"/>
                    </a:cubicBezTo>
                    <a:cubicBezTo>
                      <a:pt x="581" y="117"/>
                      <a:pt x="581" y="117"/>
                      <a:pt x="581" y="117"/>
                    </a:cubicBezTo>
                    <a:lnTo>
                      <a:pt x="581" y="117"/>
                    </a:lnTo>
                    <a:lnTo>
                      <a:pt x="581" y="117"/>
                    </a:lnTo>
                    <a:lnTo>
                      <a:pt x="581" y="117"/>
                    </a:lnTo>
                    <a:lnTo>
                      <a:pt x="581" y="117"/>
                    </a:lnTo>
                    <a:lnTo>
                      <a:pt x="581" y="117"/>
                    </a:lnTo>
                    <a:lnTo>
                      <a:pt x="581" y="117"/>
                    </a:lnTo>
                    <a:lnTo>
                      <a:pt x="581" y="117"/>
                    </a:lnTo>
                    <a:cubicBezTo>
                      <a:pt x="581" y="136"/>
                      <a:pt x="581" y="136"/>
                      <a:pt x="581" y="155"/>
                    </a:cubicBezTo>
                    <a:lnTo>
                      <a:pt x="581" y="155"/>
                    </a:lnTo>
                    <a:cubicBezTo>
                      <a:pt x="562" y="155"/>
                      <a:pt x="543" y="174"/>
                      <a:pt x="543" y="174"/>
                    </a:cubicBezTo>
                    <a:lnTo>
                      <a:pt x="543" y="174"/>
                    </a:lnTo>
                    <a:cubicBezTo>
                      <a:pt x="543" y="194"/>
                      <a:pt x="543" y="194"/>
                      <a:pt x="523" y="213"/>
                    </a:cubicBezTo>
                    <a:lnTo>
                      <a:pt x="523" y="213"/>
                    </a:lnTo>
                    <a:cubicBezTo>
                      <a:pt x="523" y="233"/>
                      <a:pt x="523" y="233"/>
                      <a:pt x="523" y="233"/>
                    </a:cubicBezTo>
                    <a:cubicBezTo>
                      <a:pt x="523" y="252"/>
                      <a:pt x="523" y="252"/>
                      <a:pt x="543" y="252"/>
                    </a:cubicBezTo>
                    <a:lnTo>
                      <a:pt x="543" y="233"/>
                    </a:lnTo>
                    <a:lnTo>
                      <a:pt x="543" y="233"/>
                    </a:lnTo>
                    <a:cubicBezTo>
                      <a:pt x="581" y="272"/>
                      <a:pt x="581" y="272"/>
                      <a:pt x="562" y="291"/>
                    </a:cubicBezTo>
                    <a:lnTo>
                      <a:pt x="562" y="291"/>
                    </a:lnTo>
                    <a:lnTo>
                      <a:pt x="581" y="291"/>
                    </a:lnTo>
                    <a:cubicBezTo>
                      <a:pt x="581" y="310"/>
                      <a:pt x="581" y="310"/>
                      <a:pt x="581" y="310"/>
                    </a:cubicBezTo>
                    <a:cubicBezTo>
                      <a:pt x="581" y="310"/>
                      <a:pt x="581" y="310"/>
                      <a:pt x="562" y="310"/>
                    </a:cubicBezTo>
                    <a:lnTo>
                      <a:pt x="562" y="310"/>
                    </a:lnTo>
                    <a:lnTo>
                      <a:pt x="562" y="291"/>
                    </a:lnTo>
                    <a:lnTo>
                      <a:pt x="562" y="291"/>
                    </a:lnTo>
                    <a:lnTo>
                      <a:pt x="562" y="272"/>
                    </a:lnTo>
                    <a:lnTo>
                      <a:pt x="562" y="272"/>
                    </a:lnTo>
                    <a:lnTo>
                      <a:pt x="562" y="272"/>
                    </a:lnTo>
                    <a:cubicBezTo>
                      <a:pt x="543" y="252"/>
                      <a:pt x="504" y="252"/>
                      <a:pt x="465" y="329"/>
                    </a:cubicBezTo>
                    <a:cubicBezTo>
                      <a:pt x="465" y="329"/>
                      <a:pt x="465" y="329"/>
                      <a:pt x="445" y="329"/>
                    </a:cubicBezTo>
                    <a:lnTo>
                      <a:pt x="445" y="349"/>
                    </a:lnTo>
                    <a:cubicBezTo>
                      <a:pt x="426" y="349"/>
                      <a:pt x="426" y="349"/>
                      <a:pt x="407" y="349"/>
                    </a:cubicBezTo>
                    <a:cubicBezTo>
                      <a:pt x="407" y="329"/>
                      <a:pt x="387" y="329"/>
                      <a:pt x="387" y="329"/>
                    </a:cubicBezTo>
                    <a:lnTo>
                      <a:pt x="387" y="329"/>
                    </a:lnTo>
                    <a:cubicBezTo>
                      <a:pt x="407" y="310"/>
                      <a:pt x="445" y="329"/>
                      <a:pt x="465" y="291"/>
                    </a:cubicBezTo>
                    <a:cubicBezTo>
                      <a:pt x="465" y="291"/>
                      <a:pt x="484" y="291"/>
                      <a:pt x="504" y="252"/>
                    </a:cubicBezTo>
                    <a:cubicBezTo>
                      <a:pt x="484" y="252"/>
                      <a:pt x="484" y="252"/>
                      <a:pt x="484" y="252"/>
                    </a:cubicBezTo>
                    <a:cubicBezTo>
                      <a:pt x="484" y="252"/>
                      <a:pt x="484" y="252"/>
                      <a:pt x="504" y="233"/>
                    </a:cubicBezTo>
                    <a:cubicBezTo>
                      <a:pt x="504" y="213"/>
                      <a:pt x="504" y="213"/>
                      <a:pt x="504" y="213"/>
                    </a:cubicBezTo>
                    <a:cubicBezTo>
                      <a:pt x="523" y="194"/>
                      <a:pt x="523" y="194"/>
                      <a:pt x="523" y="174"/>
                    </a:cubicBezTo>
                    <a:lnTo>
                      <a:pt x="523" y="155"/>
                    </a:lnTo>
                    <a:cubicBezTo>
                      <a:pt x="543" y="155"/>
                      <a:pt x="543" y="155"/>
                      <a:pt x="543" y="155"/>
                    </a:cubicBezTo>
                    <a:cubicBezTo>
                      <a:pt x="562" y="136"/>
                      <a:pt x="562" y="136"/>
                      <a:pt x="562" y="136"/>
                    </a:cubicBezTo>
                    <a:cubicBezTo>
                      <a:pt x="543" y="136"/>
                      <a:pt x="543" y="136"/>
                      <a:pt x="543" y="117"/>
                    </a:cubicBezTo>
                    <a:cubicBezTo>
                      <a:pt x="543" y="117"/>
                      <a:pt x="543" y="117"/>
                      <a:pt x="523" y="117"/>
                    </a:cubicBezTo>
                    <a:lnTo>
                      <a:pt x="504" y="136"/>
                    </a:lnTo>
                    <a:cubicBezTo>
                      <a:pt x="484" y="155"/>
                      <a:pt x="465" y="174"/>
                      <a:pt x="445" y="174"/>
                    </a:cubicBezTo>
                    <a:lnTo>
                      <a:pt x="445" y="174"/>
                    </a:lnTo>
                    <a:lnTo>
                      <a:pt x="426" y="174"/>
                    </a:lnTo>
                    <a:lnTo>
                      <a:pt x="426" y="174"/>
                    </a:lnTo>
                    <a:cubicBezTo>
                      <a:pt x="426" y="194"/>
                      <a:pt x="426" y="194"/>
                      <a:pt x="426" y="194"/>
                    </a:cubicBezTo>
                    <a:cubicBezTo>
                      <a:pt x="426" y="213"/>
                      <a:pt x="426" y="213"/>
                      <a:pt x="426" y="213"/>
                    </a:cubicBezTo>
                    <a:cubicBezTo>
                      <a:pt x="407" y="213"/>
                      <a:pt x="407" y="213"/>
                      <a:pt x="407" y="213"/>
                    </a:cubicBezTo>
                    <a:cubicBezTo>
                      <a:pt x="407" y="233"/>
                      <a:pt x="407" y="233"/>
                      <a:pt x="407" y="233"/>
                    </a:cubicBezTo>
                    <a:cubicBezTo>
                      <a:pt x="407" y="252"/>
                      <a:pt x="407" y="252"/>
                      <a:pt x="426" y="252"/>
                    </a:cubicBezTo>
                    <a:cubicBezTo>
                      <a:pt x="426" y="272"/>
                      <a:pt x="426" y="272"/>
                      <a:pt x="407" y="272"/>
                    </a:cubicBezTo>
                    <a:lnTo>
                      <a:pt x="407" y="272"/>
                    </a:lnTo>
                    <a:lnTo>
                      <a:pt x="387" y="272"/>
                    </a:lnTo>
                    <a:lnTo>
                      <a:pt x="387" y="272"/>
                    </a:lnTo>
                    <a:lnTo>
                      <a:pt x="387" y="252"/>
                    </a:lnTo>
                    <a:cubicBezTo>
                      <a:pt x="368" y="252"/>
                      <a:pt x="368" y="252"/>
                      <a:pt x="368" y="252"/>
                    </a:cubicBezTo>
                    <a:cubicBezTo>
                      <a:pt x="368" y="233"/>
                      <a:pt x="368" y="233"/>
                      <a:pt x="348" y="233"/>
                    </a:cubicBezTo>
                    <a:cubicBezTo>
                      <a:pt x="348" y="233"/>
                      <a:pt x="348" y="233"/>
                      <a:pt x="329" y="233"/>
                    </a:cubicBezTo>
                    <a:cubicBezTo>
                      <a:pt x="329" y="213"/>
                      <a:pt x="329" y="213"/>
                      <a:pt x="329" y="213"/>
                    </a:cubicBezTo>
                    <a:cubicBezTo>
                      <a:pt x="329" y="213"/>
                      <a:pt x="329" y="213"/>
                      <a:pt x="310" y="213"/>
                    </a:cubicBezTo>
                    <a:cubicBezTo>
                      <a:pt x="310" y="213"/>
                      <a:pt x="310" y="213"/>
                      <a:pt x="310" y="194"/>
                    </a:cubicBezTo>
                    <a:lnTo>
                      <a:pt x="310" y="194"/>
                    </a:lnTo>
                    <a:lnTo>
                      <a:pt x="310" y="194"/>
                    </a:lnTo>
                    <a:cubicBezTo>
                      <a:pt x="290" y="194"/>
                      <a:pt x="290" y="194"/>
                      <a:pt x="290" y="213"/>
                    </a:cubicBezTo>
                    <a:lnTo>
                      <a:pt x="290" y="213"/>
                    </a:lnTo>
                    <a:cubicBezTo>
                      <a:pt x="290" y="252"/>
                      <a:pt x="290" y="252"/>
                      <a:pt x="271" y="252"/>
                    </a:cubicBezTo>
                    <a:lnTo>
                      <a:pt x="271" y="252"/>
                    </a:lnTo>
                    <a:cubicBezTo>
                      <a:pt x="252" y="252"/>
                      <a:pt x="252" y="272"/>
                      <a:pt x="252" y="272"/>
                    </a:cubicBezTo>
                    <a:cubicBezTo>
                      <a:pt x="252" y="252"/>
                      <a:pt x="252" y="252"/>
                      <a:pt x="271" y="252"/>
                    </a:cubicBezTo>
                    <a:lnTo>
                      <a:pt x="252" y="252"/>
                    </a:lnTo>
                    <a:cubicBezTo>
                      <a:pt x="252" y="252"/>
                      <a:pt x="252" y="252"/>
                      <a:pt x="232" y="252"/>
                    </a:cubicBezTo>
                    <a:lnTo>
                      <a:pt x="232" y="252"/>
                    </a:lnTo>
                    <a:cubicBezTo>
                      <a:pt x="135" y="349"/>
                      <a:pt x="57" y="465"/>
                      <a:pt x="0" y="601"/>
                    </a:cubicBezTo>
                    <a:cubicBezTo>
                      <a:pt x="465" y="620"/>
                      <a:pt x="1066" y="620"/>
                      <a:pt x="1570" y="62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148" name="Freeform 122"/>
              <p:cNvSpPr>
                <a:spLocks noChangeArrowheads="1"/>
              </p:cNvSpPr>
              <p:nvPr/>
            </p:nvSpPr>
            <p:spPr bwMode="auto">
              <a:xfrm>
                <a:off x="7021513" y="2513013"/>
                <a:ext cx="34925" cy="84137"/>
              </a:xfrm>
              <a:custGeom>
                <a:avLst/>
                <a:gdLst>
                  <a:gd name="T0" fmla="*/ 78 w 98"/>
                  <a:gd name="T1" fmla="*/ 117 h 234"/>
                  <a:gd name="T2" fmla="*/ 78 w 98"/>
                  <a:gd name="T3" fmla="*/ 117 h 234"/>
                  <a:gd name="T4" fmla="*/ 97 w 98"/>
                  <a:gd name="T5" fmla="*/ 117 h 234"/>
                  <a:gd name="T6" fmla="*/ 78 w 98"/>
                  <a:gd name="T7" fmla="*/ 98 h 234"/>
                  <a:gd name="T8" fmla="*/ 78 w 98"/>
                  <a:gd name="T9" fmla="*/ 98 h 234"/>
                  <a:gd name="T10" fmla="*/ 59 w 98"/>
                  <a:gd name="T11" fmla="*/ 78 h 234"/>
                  <a:gd name="T12" fmla="*/ 59 w 98"/>
                  <a:gd name="T13" fmla="*/ 78 h 234"/>
                  <a:gd name="T14" fmla="*/ 40 w 98"/>
                  <a:gd name="T15" fmla="*/ 59 h 234"/>
                  <a:gd name="T16" fmla="*/ 40 w 98"/>
                  <a:gd name="T17" fmla="*/ 39 h 234"/>
                  <a:gd name="T18" fmla="*/ 40 w 98"/>
                  <a:gd name="T19" fmla="*/ 20 h 234"/>
                  <a:gd name="T20" fmla="*/ 20 w 98"/>
                  <a:gd name="T21" fmla="*/ 20 h 234"/>
                  <a:gd name="T22" fmla="*/ 0 w 98"/>
                  <a:gd name="T23" fmla="*/ 0 h 234"/>
                  <a:gd name="T24" fmla="*/ 0 w 98"/>
                  <a:gd name="T25" fmla="*/ 39 h 234"/>
                  <a:gd name="T26" fmla="*/ 0 w 98"/>
                  <a:gd name="T27" fmla="*/ 233 h 234"/>
                  <a:gd name="T28" fmla="*/ 0 w 98"/>
                  <a:gd name="T29" fmla="*/ 233 h 234"/>
                  <a:gd name="T30" fmla="*/ 0 w 98"/>
                  <a:gd name="T31" fmla="*/ 233 h 234"/>
                  <a:gd name="T32" fmla="*/ 20 w 98"/>
                  <a:gd name="T33" fmla="*/ 233 h 234"/>
                  <a:gd name="T34" fmla="*/ 20 w 98"/>
                  <a:gd name="T35" fmla="*/ 214 h 234"/>
                  <a:gd name="T36" fmla="*/ 40 w 98"/>
                  <a:gd name="T37" fmla="*/ 175 h 234"/>
                  <a:gd name="T38" fmla="*/ 40 w 98"/>
                  <a:gd name="T39" fmla="*/ 175 h 234"/>
                  <a:gd name="T40" fmla="*/ 40 w 98"/>
                  <a:gd name="T41" fmla="*/ 195 h 234"/>
                  <a:gd name="T42" fmla="*/ 59 w 98"/>
                  <a:gd name="T43" fmla="*/ 195 h 234"/>
                  <a:gd name="T44" fmla="*/ 59 w 98"/>
                  <a:gd name="T45" fmla="*/ 136 h 234"/>
                  <a:gd name="T46" fmla="*/ 78 w 98"/>
                  <a:gd name="T47" fmla="*/ 136 h 234"/>
                  <a:gd name="T48" fmla="*/ 78 w 98"/>
                  <a:gd name="T49" fmla="*/ 11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234">
                    <a:moveTo>
                      <a:pt x="78" y="117"/>
                    </a:moveTo>
                    <a:lnTo>
                      <a:pt x="78" y="117"/>
                    </a:lnTo>
                    <a:cubicBezTo>
                      <a:pt x="97" y="117"/>
                      <a:pt x="97" y="117"/>
                      <a:pt x="97" y="117"/>
                    </a:cubicBezTo>
                    <a:lnTo>
                      <a:pt x="78" y="98"/>
                    </a:lnTo>
                    <a:lnTo>
                      <a:pt x="78" y="98"/>
                    </a:lnTo>
                    <a:cubicBezTo>
                      <a:pt x="59" y="98"/>
                      <a:pt x="59" y="98"/>
                      <a:pt x="59" y="78"/>
                    </a:cubicBezTo>
                    <a:lnTo>
                      <a:pt x="59" y="78"/>
                    </a:lnTo>
                    <a:cubicBezTo>
                      <a:pt x="59" y="59"/>
                      <a:pt x="40" y="59"/>
                      <a:pt x="40" y="59"/>
                    </a:cubicBezTo>
                    <a:cubicBezTo>
                      <a:pt x="40" y="59"/>
                      <a:pt x="20" y="59"/>
                      <a:pt x="40" y="39"/>
                    </a:cubicBezTo>
                    <a:cubicBezTo>
                      <a:pt x="40" y="20"/>
                      <a:pt x="40" y="20"/>
                      <a:pt x="40" y="20"/>
                    </a:cubicBezTo>
                    <a:lnTo>
                      <a:pt x="20" y="20"/>
                    </a:lnTo>
                    <a:cubicBezTo>
                      <a:pt x="20" y="20"/>
                      <a:pt x="20" y="20"/>
                      <a:pt x="0" y="0"/>
                    </a:cubicBezTo>
                    <a:cubicBezTo>
                      <a:pt x="0" y="20"/>
                      <a:pt x="0" y="20"/>
                      <a:pt x="0" y="39"/>
                    </a:cubicBezTo>
                    <a:cubicBezTo>
                      <a:pt x="0" y="98"/>
                      <a:pt x="0" y="175"/>
                      <a:pt x="0" y="233"/>
                    </a:cubicBezTo>
                    <a:lnTo>
                      <a:pt x="0" y="233"/>
                    </a:lnTo>
                    <a:lnTo>
                      <a:pt x="0" y="233"/>
                    </a:lnTo>
                    <a:lnTo>
                      <a:pt x="20" y="233"/>
                    </a:lnTo>
                    <a:lnTo>
                      <a:pt x="20" y="214"/>
                    </a:lnTo>
                    <a:cubicBezTo>
                      <a:pt x="20" y="195"/>
                      <a:pt x="20" y="175"/>
                      <a:pt x="40" y="175"/>
                    </a:cubicBezTo>
                    <a:lnTo>
                      <a:pt x="40" y="175"/>
                    </a:lnTo>
                    <a:cubicBezTo>
                      <a:pt x="40" y="195"/>
                      <a:pt x="40" y="195"/>
                      <a:pt x="40" y="195"/>
                    </a:cubicBezTo>
                    <a:lnTo>
                      <a:pt x="59" y="195"/>
                    </a:lnTo>
                    <a:cubicBezTo>
                      <a:pt x="59" y="155"/>
                      <a:pt x="59" y="136"/>
                      <a:pt x="59" y="136"/>
                    </a:cubicBezTo>
                    <a:cubicBezTo>
                      <a:pt x="59" y="136"/>
                      <a:pt x="59" y="136"/>
                      <a:pt x="78" y="136"/>
                    </a:cubicBezTo>
                    <a:cubicBezTo>
                      <a:pt x="78" y="136"/>
                      <a:pt x="78" y="136"/>
                      <a:pt x="78" y="11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149" name="Freeform 123"/>
              <p:cNvSpPr>
                <a:spLocks noChangeArrowheads="1"/>
              </p:cNvSpPr>
              <p:nvPr/>
            </p:nvSpPr>
            <p:spPr bwMode="auto">
              <a:xfrm>
                <a:off x="7029450" y="2408238"/>
                <a:ext cx="760413" cy="425450"/>
              </a:xfrm>
              <a:custGeom>
                <a:avLst/>
                <a:gdLst>
                  <a:gd name="T0" fmla="*/ 2113 w 2114"/>
                  <a:gd name="T1" fmla="*/ 135 h 1183"/>
                  <a:gd name="T2" fmla="*/ 2074 w 2114"/>
                  <a:gd name="T3" fmla="*/ 116 h 1183"/>
                  <a:gd name="T4" fmla="*/ 2094 w 2114"/>
                  <a:gd name="T5" fmla="*/ 78 h 1183"/>
                  <a:gd name="T6" fmla="*/ 20 w 2114"/>
                  <a:gd name="T7" fmla="*/ 0 h 1183"/>
                  <a:gd name="T8" fmla="*/ 0 w 2114"/>
                  <a:gd name="T9" fmla="*/ 252 h 1183"/>
                  <a:gd name="T10" fmla="*/ 77 w 2114"/>
                  <a:gd name="T11" fmla="*/ 271 h 1183"/>
                  <a:gd name="T12" fmla="*/ 116 w 2114"/>
                  <a:gd name="T13" fmla="*/ 290 h 1183"/>
                  <a:gd name="T14" fmla="*/ 232 w 2114"/>
                  <a:gd name="T15" fmla="*/ 290 h 1183"/>
                  <a:gd name="T16" fmla="*/ 330 w 2114"/>
                  <a:gd name="T17" fmla="*/ 368 h 1183"/>
                  <a:gd name="T18" fmla="*/ 387 w 2114"/>
                  <a:gd name="T19" fmla="*/ 388 h 1183"/>
                  <a:gd name="T20" fmla="*/ 349 w 2114"/>
                  <a:gd name="T21" fmla="*/ 407 h 1183"/>
                  <a:gd name="T22" fmla="*/ 465 w 2114"/>
                  <a:gd name="T23" fmla="*/ 426 h 1183"/>
                  <a:gd name="T24" fmla="*/ 485 w 2114"/>
                  <a:gd name="T25" fmla="*/ 543 h 1183"/>
                  <a:gd name="T26" fmla="*/ 562 w 2114"/>
                  <a:gd name="T27" fmla="*/ 775 h 1183"/>
                  <a:gd name="T28" fmla="*/ 678 w 2114"/>
                  <a:gd name="T29" fmla="*/ 872 h 1183"/>
                  <a:gd name="T30" fmla="*/ 717 w 2114"/>
                  <a:gd name="T31" fmla="*/ 698 h 1183"/>
                  <a:gd name="T32" fmla="*/ 892 w 2114"/>
                  <a:gd name="T33" fmla="*/ 523 h 1183"/>
                  <a:gd name="T34" fmla="*/ 930 w 2114"/>
                  <a:gd name="T35" fmla="*/ 504 h 1183"/>
                  <a:gd name="T36" fmla="*/ 930 w 2114"/>
                  <a:gd name="T37" fmla="*/ 504 h 1183"/>
                  <a:gd name="T38" fmla="*/ 930 w 2114"/>
                  <a:gd name="T39" fmla="*/ 504 h 1183"/>
                  <a:gd name="T40" fmla="*/ 930 w 2114"/>
                  <a:gd name="T41" fmla="*/ 504 h 1183"/>
                  <a:gd name="T42" fmla="*/ 930 w 2114"/>
                  <a:gd name="T43" fmla="*/ 504 h 1183"/>
                  <a:gd name="T44" fmla="*/ 989 w 2114"/>
                  <a:gd name="T45" fmla="*/ 445 h 1183"/>
                  <a:gd name="T46" fmla="*/ 1008 w 2114"/>
                  <a:gd name="T47" fmla="*/ 445 h 1183"/>
                  <a:gd name="T48" fmla="*/ 1085 w 2114"/>
                  <a:gd name="T49" fmla="*/ 426 h 1183"/>
                  <a:gd name="T50" fmla="*/ 1105 w 2114"/>
                  <a:gd name="T51" fmla="*/ 407 h 1183"/>
                  <a:gd name="T52" fmla="*/ 1183 w 2114"/>
                  <a:gd name="T53" fmla="*/ 523 h 1183"/>
                  <a:gd name="T54" fmla="*/ 1183 w 2114"/>
                  <a:gd name="T55" fmla="*/ 562 h 1183"/>
                  <a:gd name="T56" fmla="*/ 1202 w 2114"/>
                  <a:gd name="T57" fmla="*/ 562 h 1183"/>
                  <a:gd name="T58" fmla="*/ 1240 w 2114"/>
                  <a:gd name="T59" fmla="*/ 659 h 1183"/>
                  <a:gd name="T60" fmla="*/ 1280 w 2114"/>
                  <a:gd name="T61" fmla="*/ 620 h 1183"/>
                  <a:gd name="T62" fmla="*/ 1299 w 2114"/>
                  <a:gd name="T63" fmla="*/ 620 h 1183"/>
                  <a:gd name="T64" fmla="*/ 1338 w 2114"/>
                  <a:gd name="T65" fmla="*/ 736 h 1183"/>
                  <a:gd name="T66" fmla="*/ 1338 w 2114"/>
                  <a:gd name="T67" fmla="*/ 872 h 1183"/>
                  <a:gd name="T68" fmla="*/ 1415 w 2114"/>
                  <a:gd name="T69" fmla="*/ 1066 h 1183"/>
                  <a:gd name="T70" fmla="*/ 1512 w 2114"/>
                  <a:gd name="T71" fmla="*/ 1182 h 1183"/>
                  <a:gd name="T72" fmla="*/ 1531 w 2114"/>
                  <a:gd name="T73" fmla="*/ 1163 h 1183"/>
                  <a:gd name="T74" fmla="*/ 1493 w 2114"/>
                  <a:gd name="T75" fmla="*/ 1047 h 1183"/>
                  <a:gd name="T76" fmla="*/ 1493 w 2114"/>
                  <a:gd name="T77" fmla="*/ 1027 h 1183"/>
                  <a:gd name="T78" fmla="*/ 1396 w 2114"/>
                  <a:gd name="T79" fmla="*/ 911 h 1183"/>
                  <a:gd name="T80" fmla="*/ 1396 w 2114"/>
                  <a:gd name="T81" fmla="*/ 891 h 1183"/>
                  <a:gd name="T82" fmla="*/ 1376 w 2114"/>
                  <a:gd name="T83" fmla="*/ 833 h 1183"/>
                  <a:gd name="T84" fmla="*/ 1454 w 2114"/>
                  <a:gd name="T85" fmla="*/ 795 h 1183"/>
                  <a:gd name="T86" fmla="*/ 1473 w 2114"/>
                  <a:gd name="T87" fmla="*/ 795 h 1183"/>
                  <a:gd name="T88" fmla="*/ 1571 w 2114"/>
                  <a:gd name="T89" fmla="*/ 891 h 1183"/>
                  <a:gd name="T90" fmla="*/ 1628 w 2114"/>
                  <a:gd name="T91" fmla="*/ 853 h 1183"/>
                  <a:gd name="T92" fmla="*/ 1706 w 2114"/>
                  <a:gd name="T93" fmla="*/ 736 h 1183"/>
                  <a:gd name="T94" fmla="*/ 1648 w 2114"/>
                  <a:gd name="T95" fmla="*/ 620 h 1183"/>
                  <a:gd name="T96" fmla="*/ 1628 w 2114"/>
                  <a:gd name="T97" fmla="*/ 504 h 1183"/>
                  <a:gd name="T98" fmla="*/ 1726 w 2114"/>
                  <a:gd name="T99" fmla="*/ 445 h 1183"/>
                  <a:gd name="T100" fmla="*/ 1687 w 2114"/>
                  <a:gd name="T101" fmla="*/ 562 h 1183"/>
                  <a:gd name="T102" fmla="*/ 1764 w 2114"/>
                  <a:gd name="T103" fmla="*/ 504 h 1183"/>
                  <a:gd name="T104" fmla="*/ 1745 w 2114"/>
                  <a:gd name="T105" fmla="*/ 445 h 1183"/>
                  <a:gd name="T106" fmla="*/ 1764 w 2114"/>
                  <a:gd name="T107" fmla="*/ 445 h 1183"/>
                  <a:gd name="T108" fmla="*/ 1822 w 2114"/>
                  <a:gd name="T109" fmla="*/ 426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14" h="1183">
                    <a:moveTo>
                      <a:pt x="2113" y="135"/>
                    </a:moveTo>
                    <a:lnTo>
                      <a:pt x="2113" y="135"/>
                    </a:lnTo>
                    <a:cubicBezTo>
                      <a:pt x="2113" y="135"/>
                      <a:pt x="2113" y="116"/>
                      <a:pt x="2094" y="116"/>
                    </a:cubicBezTo>
                    <a:cubicBezTo>
                      <a:pt x="2094" y="116"/>
                      <a:pt x="2094" y="116"/>
                      <a:pt x="2074" y="116"/>
                    </a:cubicBezTo>
                    <a:cubicBezTo>
                      <a:pt x="2074" y="97"/>
                      <a:pt x="2074" y="97"/>
                      <a:pt x="2074" y="97"/>
                    </a:cubicBezTo>
                    <a:cubicBezTo>
                      <a:pt x="2074" y="78"/>
                      <a:pt x="2094" y="78"/>
                      <a:pt x="2094" y="78"/>
                    </a:cubicBezTo>
                    <a:cubicBezTo>
                      <a:pt x="2074" y="58"/>
                      <a:pt x="2074" y="38"/>
                      <a:pt x="2074" y="19"/>
                    </a:cubicBezTo>
                    <a:cubicBezTo>
                      <a:pt x="1415" y="38"/>
                      <a:pt x="640" y="19"/>
                      <a:pt x="20" y="0"/>
                    </a:cubicBezTo>
                    <a:cubicBezTo>
                      <a:pt x="0" y="78"/>
                      <a:pt x="0" y="155"/>
                      <a:pt x="0" y="213"/>
                    </a:cubicBezTo>
                    <a:cubicBezTo>
                      <a:pt x="0" y="252"/>
                      <a:pt x="0" y="252"/>
                      <a:pt x="0" y="252"/>
                    </a:cubicBezTo>
                    <a:cubicBezTo>
                      <a:pt x="20" y="252"/>
                      <a:pt x="39" y="252"/>
                      <a:pt x="39" y="252"/>
                    </a:cubicBezTo>
                    <a:cubicBezTo>
                      <a:pt x="39" y="252"/>
                      <a:pt x="39" y="252"/>
                      <a:pt x="77" y="271"/>
                    </a:cubicBezTo>
                    <a:cubicBezTo>
                      <a:pt x="97" y="271"/>
                      <a:pt x="97" y="271"/>
                      <a:pt x="116" y="271"/>
                    </a:cubicBezTo>
                    <a:cubicBezTo>
                      <a:pt x="116" y="290"/>
                      <a:pt x="116" y="290"/>
                      <a:pt x="116" y="290"/>
                    </a:cubicBezTo>
                    <a:cubicBezTo>
                      <a:pt x="136" y="290"/>
                      <a:pt x="155" y="290"/>
                      <a:pt x="175" y="290"/>
                    </a:cubicBezTo>
                    <a:cubicBezTo>
                      <a:pt x="232" y="290"/>
                      <a:pt x="232" y="290"/>
                      <a:pt x="232" y="290"/>
                    </a:cubicBezTo>
                    <a:lnTo>
                      <a:pt x="252" y="290"/>
                    </a:lnTo>
                    <a:cubicBezTo>
                      <a:pt x="271" y="290"/>
                      <a:pt x="291" y="310"/>
                      <a:pt x="330" y="368"/>
                    </a:cubicBezTo>
                    <a:cubicBezTo>
                      <a:pt x="349" y="368"/>
                      <a:pt x="349" y="368"/>
                      <a:pt x="349" y="368"/>
                    </a:cubicBezTo>
                    <a:cubicBezTo>
                      <a:pt x="368" y="368"/>
                      <a:pt x="368" y="368"/>
                      <a:pt x="387" y="388"/>
                    </a:cubicBezTo>
                    <a:cubicBezTo>
                      <a:pt x="368" y="388"/>
                      <a:pt x="349" y="388"/>
                      <a:pt x="349" y="407"/>
                    </a:cubicBezTo>
                    <a:lnTo>
                      <a:pt x="349" y="407"/>
                    </a:lnTo>
                    <a:cubicBezTo>
                      <a:pt x="387" y="426"/>
                      <a:pt x="387" y="465"/>
                      <a:pt x="407" y="465"/>
                    </a:cubicBezTo>
                    <a:cubicBezTo>
                      <a:pt x="427" y="465"/>
                      <a:pt x="446" y="426"/>
                      <a:pt x="465" y="426"/>
                    </a:cubicBezTo>
                    <a:cubicBezTo>
                      <a:pt x="485" y="426"/>
                      <a:pt x="485" y="485"/>
                      <a:pt x="485" y="523"/>
                    </a:cubicBezTo>
                    <a:cubicBezTo>
                      <a:pt x="485" y="523"/>
                      <a:pt x="485" y="523"/>
                      <a:pt x="485" y="543"/>
                    </a:cubicBezTo>
                    <a:cubicBezTo>
                      <a:pt x="485" y="601"/>
                      <a:pt x="485" y="601"/>
                      <a:pt x="562" y="756"/>
                    </a:cubicBezTo>
                    <a:cubicBezTo>
                      <a:pt x="562" y="775"/>
                      <a:pt x="562" y="775"/>
                      <a:pt x="562" y="775"/>
                    </a:cubicBezTo>
                    <a:cubicBezTo>
                      <a:pt x="562" y="833"/>
                      <a:pt x="601" y="872"/>
                      <a:pt x="620" y="911"/>
                    </a:cubicBezTo>
                    <a:cubicBezTo>
                      <a:pt x="640" y="931"/>
                      <a:pt x="640" y="931"/>
                      <a:pt x="678" y="872"/>
                    </a:cubicBezTo>
                    <a:cubicBezTo>
                      <a:pt x="717" y="872"/>
                      <a:pt x="717" y="853"/>
                      <a:pt x="717" y="736"/>
                    </a:cubicBezTo>
                    <a:cubicBezTo>
                      <a:pt x="717" y="736"/>
                      <a:pt x="717" y="717"/>
                      <a:pt x="717" y="698"/>
                    </a:cubicBezTo>
                    <a:cubicBezTo>
                      <a:pt x="717" y="659"/>
                      <a:pt x="717" y="659"/>
                      <a:pt x="775" y="659"/>
                    </a:cubicBezTo>
                    <a:cubicBezTo>
                      <a:pt x="795" y="601"/>
                      <a:pt x="853" y="581"/>
                      <a:pt x="892" y="523"/>
                    </a:cubicBezTo>
                    <a:cubicBezTo>
                      <a:pt x="892" y="523"/>
                      <a:pt x="892" y="523"/>
                      <a:pt x="911" y="523"/>
                    </a:cubicBezTo>
                    <a:cubicBezTo>
                      <a:pt x="911" y="504"/>
                      <a:pt x="911" y="504"/>
                      <a:pt x="930" y="504"/>
                    </a:cubicBezTo>
                    <a:lnTo>
                      <a:pt x="930" y="504"/>
                    </a:lnTo>
                    <a:lnTo>
                      <a:pt x="930" y="504"/>
                    </a:lnTo>
                    <a:lnTo>
                      <a:pt x="930" y="504"/>
                    </a:lnTo>
                    <a:lnTo>
                      <a:pt x="930" y="504"/>
                    </a:lnTo>
                    <a:lnTo>
                      <a:pt x="930" y="504"/>
                    </a:lnTo>
                    <a:lnTo>
                      <a:pt x="930" y="504"/>
                    </a:lnTo>
                    <a:lnTo>
                      <a:pt x="930" y="504"/>
                    </a:lnTo>
                    <a:lnTo>
                      <a:pt x="930" y="504"/>
                    </a:lnTo>
                    <a:cubicBezTo>
                      <a:pt x="950" y="485"/>
                      <a:pt x="950" y="485"/>
                      <a:pt x="950" y="445"/>
                    </a:cubicBezTo>
                    <a:cubicBezTo>
                      <a:pt x="969" y="445"/>
                      <a:pt x="969" y="445"/>
                      <a:pt x="989" y="445"/>
                    </a:cubicBezTo>
                    <a:cubicBezTo>
                      <a:pt x="989" y="445"/>
                      <a:pt x="989" y="445"/>
                      <a:pt x="1008" y="445"/>
                    </a:cubicBezTo>
                    <a:lnTo>
                      <a:pt x="1008" y="445"/>
                    </a:lnTo>
                    <a:cubicBezTo>
                      <a:pt x="1028" y="445"/>
                      <a:pt x="1047" y="426"/>
                      <a:pt x="1047" y="426"/>
                    </a:cubicBezTo>
                    <a:cubicBezTo>
                      <a:pt x="1066" y="426"/>
                      <a:pt x="1066" y="426"/>
                      <a:pt x="1085" y="426"/>
                    </a:cubicBezTo>
                    <a:cubicBezTo>
                      <a:pt x="1085" y="407"/>
                      <a:pt x="1085" y="407"/>
                      <a:pt x="1085" y="407"/>
                    </a:cubicBezTo>
                    <a:lnTo>
                      <a:pt x="1105" y="407"/>
                    </a:lnTo>
                    <a:cubicBezTo>
                      <a:pt x="1124" y="426"/>
                      <a:pt x="1124" y="465"/>
                      <a:pt x="1144" y="485"/>
                    </a:cubicBezTo>
                    <a:cubicBezTo>
                      <a:pt x="1163" y="504"/>
                      <a:pt x="1163" y="504"/>
                      <a:pt x="1183" y="523"/>
                    </a:cubicBezTo>
                    <a:lnTo>
                      <a:pt x="1183" y="523"/>
                    </a:lnTo>
                    <a:cubicBezTo>
                      <a:pt x="1183" y="543"/>
                      <a:pt x="1183" y="543"/>
                      <a:pt x="1183" y="562"/>
                    </a:cubicBezTo>
                    <a:lnTo>
                      <a:pt x="1183" y="562"/>
                    </a:lnTo>
                    <a:cubicBezTo>
                      <a:pt x="1183" y="562"/>
                      <a:pt x="1202" y="543"/>
                      <a:pt x="1202" y="562"/>
                    </a:cubicBezTo>
                    <a:cubicBezTo>
                      <a:pt x="1202" y="659"/>
                      <a:pt x="1202" y="659"/>
                      <a:pt x="1240" y="659"/>
                    </a:cubicBezTo>
                    <a:lnTo>
                      <a:pt x="1240" y="659"/>
                    </a:lnTo>
                    <a:cubicBezTo>
                      <a:pt x="1260" y="640"/>
                      <a:pt x="1260" y="640"/>
                      <a:pt x="1280" y="640"/>
                    </a:cubicBezTo>
                    <a:cubicBezTo>
                      <a:pt x="1280" y="640"/>
                      <a:pt x="1280" y="640"/>
                      <a:pt x="1280" y="620"/>
                    </a:cubicBezTo>
                    <a:lnTo>
                      <a:pt x="1280" y="620"/>
                    </a:lnTo>
                    <a:lnTo>
                      <a:pt x="1299" y="620"/>
                    </a:lnTo>
                    <a:cubicBezTo>
                      <a:pt x="1338" y="620"/>
                      <a:pt x="1318" y="678"/>
                      <a:pt x="1338" y="698"/>
                    </a:cubicBezTo>
                    <a:cubicBezTo>
                      <a:pt x="1338" y="717"/>
                      <a:pt x="1338" y="717"/>
                      <a:pt x="1338" y="736"/>
                    </a:cubicBezTo>
                    <a:cubicBezTo>
                      <a:pt x="1357" y="833"/>
                      <a:pt x="1357" y="833"/>
                      <a:pt x="1338" y="833"/>
                    </a:cubicBezTo>
                    <a:cubicBezTo>
                      <a:pt x="1338" y="853"/>
                      <a:pt x="1338" y="853"/>
                      <a:pt x="1338" y="872"/>
                    </a:cubicBezTo>
                    <a:lnTo>
                      <a:pt x="1338" y="872"/>
                    </a:lnTo>
                    <a:cubicBezTo>
                      <a:pt x="1318" y="969"/>
                      <a:pt x="1415" y="988"/>
                      <a:pt x="1415" y="1066"/>
                    </a:cubicBezTo>
                    <a:cubicBezTo>
                      <a:pt x="1415" y="1066"/>
                      <a:pt x="1415" y="1086"/>
                      <a:pt x="1415" y="1105"/>
                    </a:cubicBezTo>
                    <a:cubicBezTo>
                      <a:pt x="1435" y="1143"/>
                      <a:pt x="1512" y="1182"/>
                      <a:pt x="1512" y="1182"/>
                    </a:cubicBezTo>
                    <a:cubicBezTo>
                      <a:pt x="1531" y="1182"/>
                      <a:pt x="1531" y="1182"/>
                      <a:pt x="1531" y="1182"/>
                    </a:cubicBezTo>
                    <a:cubicBezTo>
                      <a:pt x="1531" y="1182"/>
                      <a:pt x="1531" y="1182"/>
                      <a:pt x="1531" y="1163"/>
                    </a:cubicBezTo>
                    <a:lnTo>
                      <a:pt x="1512" y="1163"/>
                    </a:lnTo>
                    <a:cubicBezTo>
                      <a:pt x="1493" y="1124"/>
                      <a:pt x="1493" y="1047"/>
                      <a:pt x="1493" y="1047"/>
                    </a:cubicBezTo>
                    <a:lnTo>
                      <a:pt x="1493" y="1047"/>
                    </a:lnTo>
                    <a:cubicBezTo>
                      <a:pt x="1493" y="1027"/>
                      <a:pt x="1493" y="1027"/>
                      <a:pt x="1493" y="1027"/>
                    </a:cubicBezTo>
                    <a:lnTo>
                      <a:pt x="1493" y="1008"/>
                    </a:lnTo>
                    <a:cubicBezTo>
                      <a:pt x="1435" y="1008"/>
                      <a:pt x="1435" y="931"/>
                      <a:pt x="1396" y="911"/>
                    </a:cubicBezTo>
                    <a:lnTo>
                      <a:pt x="1396" y="911"/>
                    </a:lnTo>
                    <a:cubicBezTo>
                      <a:pt x="1396" y="891"/>
                      <a:pt x="1396" y="891"/>
                      <a:pt x="1396" y="891"/>
                    </a:cubicBezTo>
                    <a:cubicBezTo>
                      <a:pt x="1396" y="891"/>
                      <a:pt x="1376" y="891"/>
                      <a:pt x="1376" y="872"/>
                    </a:cubicBezTo>
                    <a:cubicBezTo>
                      <a:pt x="1376" y="872"/>
                      <a:pt x="1376" y="853"/>
                      <a:pt x="1376" y="833"/>
                    </a:cubicBezTo>
                    <a:cubicBezTo>
                      <a:pt x="1376" y="814"/>
                      <a:pt x="1415" y="756"/>
                      <a:pt x="1415" y="756"/>
                    </a:cubicBezTo>
                    <a:cubicBezTo>
                      <a:pt x="1435" y="756"/>
                      <a:pt x="1435" y="775"/>
                      <a:pt x="1454" y="795"/>
                    </a:cubicBezTo>
                    <a:lnTo>
                      <a:pt x="1454" y="795"/>
                    </a:lnTo>
                    <a:cubicBezTo>
                      <a:pt x="1473" y="795"/>
                      <a:pt x="1473" y="795"/>
                      <a:pt x="1473" y="795"/>
                    </a:cubicBezTo>
                    <a:cubicBezTo>
                      <a:pt x="1531" y="872"/>
                      <a:pt x="1531" y="872"/>
                      <a:pt x="1551" y="872"/>
                    </a:cubicBezTo>
                    <a:cubicBezTo>
                      <a:pt x="1551" y="872"/>
                      <a:pt x="1551" y="872"/>
                      <a:pt x="1571" y="891"/>
                    </a:cubicBezTo>
                    <a:cubicBezTo>
                      <a:pt x="1551" y="911"/>
                      <a:pt x="1551" y="931"/>
                      <a:pt x="1571" y="950"/>
                    </a:cubicBezTo>
                    <a:cubicBezTo>
                      <a:pt x="1571" y="911"/>
                      <a:pt x="1628" y="853"/>
                      <a:pt x="1628" y="853"/>
                    </a:cubicBezTo>
                    <a:cubicBezTo>
                      <a:pt x="1648" y="853"/>
                      <a:pt x="1706" y="872"/>
                      <a:pt x="1706" y="775"/>
                    </a:cubicBezTo>
                    <a:cubicBezTo>
                      <a:pt x="1706" y="756"/>
                      <a:pt x="1706" y="736"/>
                      <a:pt x="1706" y="736"/>
                    </a:cubicBezTo>
                    <a:cubicBezTo>
                      <a:pt x="1706" y="717"/>
                      <a:pt x="1706" y="698"/>
                      <a:pt x="1706" y="659"/>
                    </a:cubicBezTo>
                    <a:cubicBezTo>
                      <a:pt x="1687" y="659"/>
                      <a:pt x="1687" y="659"/>
                      <a:pt x="1648" y="620"/>
                    </a:cubicBezTo>
                    <a:cubicBezTo>
                      <a:pt x="1628" y="601"/>
                      <a:pt x="1628" y="581"/>
                      <a:pt x="1609" y="562"/>
                    </a:cubicBezTo>
                    <a:cubicBezTo>
                      <a:pt x="1609" y="523"/>
                      <a:pt x="1609" y="523"/>
                      <a:pt x="1628" y="504"/>
                    </a:cubicBezTo>
                    <a:cubicBezTo>
                      <a:pt x="1628" y="445"/>
                      <a:pt x="1628" y="445"/>
                      <a:pt x="1726" y="445"/>
                    </a:cubicBezTo>
                    <a:lnTo>
                      <a:pt x="1726" y="445"/>
                    </a:lnTo>
                    <a:cubicBezTo>
                      <a:pt x="1726" y="465"/>
                      <a:pt x="1726" y="485"/>
                      <a:pt x="1726" y="504"/>
                    </a:cubicBezTo>
                    <a:cubicBezTo>
                      <a:pt x="1687" y="543"/>
                      <a:pt x="1687" y="543"/>
                      <a:pt x="1687" y="562"/>
                    </a:cubicBezTo>
                    <a:cubicBezTo>
                      <a:pt x="1726" y="562"/>
                      <a:pt x="1745" y="562"/>
                      <a:pt x="1764" y="562"/>
                    </a:cubicBezTo>
                    <a:cubicBezTo>
                      <a:pt x="1764" y="543"/>
                      <a:pt x="1764" y="523"/>
                      <a:pt x="1764" y="504"/>
                    </a:cubicBezTo>
                    <a:cubicBezTo>
                      <a:pt x="1764" y="504"/>
                      <a:pt x="1764" y="504"/>
                      <a:pt x="1745" y="504"/>
                    </a:cubicBezTo>
                    <a:cubicBezTo>
                      <a:pt x="1745" y="485"/>
                      <a:pt x="1745" y="465"/>
                      <a:pt x="1745" y="445"/>
                    </a:cubicBezTo>
                    <a:cubicBezTo>
                      <a:pt x="1764" y="445"/>
                      <a:pt x="1764" y="445"/>
                      <a:pt x="1764" y="445"/>
                    </a:cubicBezTo>
                    <a:lnTo>
                      <a:pt x="1764" y="445"/>
                    </a:lnTo>
                    <a:cubicBezTo>
                      <a:pt x="1803" y="426"/>
                      <a:pt x="1803" y="426"/>
                      <a:pt x="1822" y="426"/>
                    </a:cubicBezTo>
                    <a:lnTo>
                      <a:pt x="1822" y="426"/>
                    </a:lnTo>
                    <a:cubicBezTo>
                      <a:pt x="1919" y="445"/>
                      <a:pt x="2094" y="252"/>
                      <a:pt x="2113" y="13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150" name="Freeform 124"/>
              <p:cNvSpPr>
                <a:spLocks noChangeArrowheads="1"/>
              </p:cNvSpPr>
              <p:nvPr/>
            </p:nvSpPr>
            <p:spPr bwMode="auto">
              <a:xfrm>
                <a:off x="6869113" y="2032000"/>
                <a:ext cx="14287" cy="7938"/>
              </a:xfrm>
              <a:custGeom>
                <a:avLst/>
                <a:gdLst>
                  <a:gd name="T0" fmla="*/ 39 w 40"/>
                  <a:gd name="T1" fmla="*/ 0 h 20"/>
                  <a:gd name="T2" fmla="*/ 39 w 40"/>
                  <a:gd name="T3" fmla="*/ 0 h 20"/>
                  <a:gd name="T4" fmla="*/ 39 w 40"/>
                  <a:gd name="T5" fmla="*/ 0 h 20"/>
                  <a:gd name="T6" fmla="*/ 0 w 40"/>
                  <a:gd name="T7" fmla="*/ 19 h 20"/>
                  <a:gd name="T8" fmla="*/ 0 w 40"/>
                  <a:gd name="T9" fmla="*/ 19 h 20"/>
                  <a:gd name="T10" fmla="*/ 20 w 40"/>
                  <a:gd name="T11" fmla="*/ 19 h 20"/>
                  <a:gd name="T12" fmla="*/ 0 w 40"/>
                  <a:gd name="T13" fmla="*/ 19 h 20"/>
                  <a:gd name="T14" fmla="*/ 20 w 40"/>
                  <a:gd name="T15" fmla="*/ 19 h 20"/>
                  <a:gd name="T16" fmla="*/ 39 w 40"/>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0">
                    <a:moveTo>
                      <a:pt x="39" y="0"/>
                    </a:moveTo>
                    <a:lnTo>
                      <a:pt x="39" y="0"/>
                    </a:lnTo>
                    <a:lnTo>
                      <a:pt x="39" y="0"/>
                    </a:lnTo>
                    <a:cubicBezTo>
                      <a:pt x="39" y="0"/>
                      <a:pt x="20" y="0"/>
                      <a:pt x="0" y="19"/>
                    </a:cubicBezTo>
                    <a:lnTo>
                      <a:pt x="0" y="19"/>
                    </a:lnTo>
                    <a:cubicBezTo>
                      <a:pt x="0" y="19"/>
                      <a:pt x="0" y="19"/>
                      <a:pt x="20" y="19"/>
                    </a:cubicBezTo>
                    <a:cubicBezTo>
                      <a:pt x="0" y="19"/>
                      <a:pt x="0" y="19"/>
                      <a:pt x="0" y="19"/>
                    </a:cubicBezTo>
                    <a:cubicBezTo>
                      <a:pt x="20" y="19"/>
                      <a:pt x="20" y="19"/>
                      <a:pt x="20" y="19"/>
                    </a:cubicBezTo>
                    <a:cubicBezTo>
                      <a:pt x="20" y="0"/>
                      <a:pt x="20" y="0"/>
                      <a:pt x="3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151" name="Freeform 125"/>
              <p:cNvSpPr>
                <a:spLocks noChangeArrowheads="1"/>
              </p:cNvSpPr>
              <p:nvPr/>
            </p:nvSpPr>
            <p:spPr bwMode="auto">
              <a:xfrm>
                <a:off x="6784975" y="2032000"/>
                <a:ext cx="98425" cy="112713"/>
              </a:xfrm>
              <a:custGeom>
                <a:avLst/>
                <a:gdLst>
                  <a:gd name="T0" fmla="*/ 77 w 272"/>
                  <a:gd name="T1" fmla="*/ 232 h 311"/>
                  <a:gd name="T2" fmla="*/ 96 w 272"/>
                  <a:gd name="T3" fmla="*/ 194 h 311"/>
                  <a:gd name="T4" fmla="*/ 116 w 272"/>
                  <a:gd name="T5" fmla="*/ 174 h 311"/>
                  <a:gd name="T6" fmla="*/ 135 w 272"/>
                  <a:gd name="T7" fmla="*/ 136 h 311"/>
                  <a:gd name="T8" fmla="*/ 193 w 272"/>
                  <a:gd name="T9" fmla="*/ 77 h 311"/>
                  <a:gd name="T10" fmla="*/ 232 w 272"/>
                  <a:gd name="T11" fmla="*/ 39 h 311"/>
                  <a:gd name="T12" fmla="*/ 271 w 272"/>
                  <a:gd name="T13" fmla="*/ 0 h 311"/>
                  <a:gd name="T14" fmla="*/ 271 w 272"/>
                  <a:gd name="T15" fmla="*/ 0 h 311"/>
                  <a:gd name="T16" fmla="*/ 271 w 272"/>
                  <a:gd name="T17" fmla="*/ 0 h 311"/>
                  <a:gd name="T18" fmla="*/ 232 w 272"/>
                  <a:gd name="T19" fmla="*/ 39 h 311"/>
                  <a:gd name="T20" fmla="*/ 193 w 272"/>
                  <a:gd name="T21" fmla="*/ 58 h 311"/>
                  <a:gd name="T22" fmla="*/ 174 w 272"/>
                  <a:gd name="T23" fmla="*/ 97 h 311"/>
                  <a:gd name="T24" fmla="*/ 174 w 272"/>
                  <a:gd name="T25" fmla="*/ 97 h 311"/>
                  <a:gd name="T26" fmla="*/ 155 w 272"/>
                  <a:gd name="T27" fmla="*/ 97 h 311"/>
                  <a:gd name="T28" fmla="*/ 135 w 272"/>
                  <a:gd name="T29" fmla="*/ 136 h 311"/>
                  <a:gd name="T30" fmla="*/ 135 w 272"/>
                  <a:gd name="T31" fmla="*/ 136 h 311"/>
                  <a:gd name="T32" fmla="*/ 96 w 272"/>
                  <a:gd name="T33" fmla="*/ 194 h 311"/>
                  <a:gd name="T34" fmla="*/ 96 w 272"/>
                  <a:gd name="T35" fmla="*/ 194 h 311"/>
                  <a:gd name="T36" fmla="*/ 77 w 272"/>
                  <a:gd name="T37" fmla="*/ 194 h 311"/>
                  <a:gd name="T38" fmla="*/ 77 w 272"/>
                  <a:gd name="T39" fmla="*/ 213 h 311"/>
                  <a:gd name="T40" fmla="*/ 77 w 272"/>
                  <a:gd name="T41" fmla="*/ 213 h 311"/>
                  <a:gd name="T42" fmla="*/ 57 w 272"/>
                  <a:gd name="T43" fmla="*/ 232 h 311"/>
                  <a:gd name="T44" fmla="*/ 57 w 272"/>
                  <a:gd name="T45" fmla="*/ 232 h 311"/>
                  <a:gd name="T46" fmla="*/ 38 w 272"/>
                  <a:gd name="T47" fmla="*/ 252 h 311"/>
                  <a:gd name="T48" fmla="*/ 38 w 272"/>
                  <a:gd name="T49" fmla="*/ 272 h 311"/>
                  <a:gd name="T50" fmla="*/ 0 w 272"/>
                  <a:gd name="T51" fmla="*/ 310 h 311"/>
                  <a:gd name="T52" fmla="*/ 19 w 272"/>
                  <a:gd name="T53" fmla="*/ 291 h 311"/>
                  <a:gd name="T54" fmla="*/ 19 w 272"/>
                  <a:gd name="T55" fmla="*/ 291 h 311"/>
                  <a:gd name="T56" fmla="*/ 19 w 272"/>
                  <a:gd name="T57" fmla="*/ 291 h 311"/>
                  <a:gd name="T58" fmla="*/ 19 w 272"/>
                  <a:gd name="T59" fmla="*/ 291 h 311"/>
                  <a:gd name="T60" fmla="*/ 38 w 272"/>
                  <a:gd name="T61" fmla="*/ 272 h 311"/>
                  <a:gd name="T62" fmla="*/ 38 w 272"/>
                  <a:gd name="T63" fmla="*/ 291 h 311"/>
                  <a:gd name="T64" fmla="*/ 38 w 272"/>
                  <a:gd name="T65" fmla="*/ 272 h 311"/>
                  <a:gd name="T66" fmla="*/ 38 w 272"/>
                  <a:gd name="T67" fmla="*/ 272 h 311"/>
                  <a:gd name="T68" fmla="*/ 57 w 272"/>
                  <a:gd name="T69" fmla="*/ 252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2" h="311">
                    <a:moveTo>
                      <a:pt x="77" y="232"/>
                    </a:moveTo>
                    <a:lnTo>
                      <a:pt x="77" y="232"/>
                    </a:lnTo>
                    <a:cubicBezTo>
                      <a:pt x="77" y="232"/>
                      <a:pt x="77" y="232"/>
                      <a:pt x="96" y="213"/>
                    </a:cubicBezTo>
                    <a:cubicBezTo>
                      <a:pt x="96" y="213"/>
                      <a:pt x="96" y="213"/>
                      <a:pt x="96" y="194"/>
                    </a:cubicBezTo>
                    <a:lnTo>
                      <a:pt x="96" y="213"/>
                    </a:lnTo>
                    <a:cubicBezTo>
                      <a:pt x="96" y="213"/>
                      <a:pt x="96" y="213"/>
                      <a:pt x="116" y="174"/>
                    </a:cubicBezTo>
                    <a:lnTo>
                      <a:pt x="116" y="174"/>
                    </a:lnTo>
                    <a:cubicBezTo>
                      <a:pt x="116" y="174"/>
                      <a:pt x="116" y="174"/>
                      <a:pt x="135" y="136"/>
                    </a:cubicBezTo>
                    <a:lnTo>
                      <a:pt x="193" y="77"/>
                    </a:lnTo>
                    <a:lnTo>
                      <a:pt x="193" y="77"/>
                    </a:lnTo>
                    <a:cubicBezTo>
                      <a:pt x="193" y="58"/>
                      <a:pt x="212" y="58"/>
                      <a:pt x="212" y="58"/>
                    </a:cubicBezTo>
                    <a:cubicBezTo>
                      <a:pt x="212" y="39"/>
                      <a:pt x="232" y="39"/>
                      <a:pt x="232" y="39"/>
                    </a:cubicBezTo>
                    <a:cubicBezTo>
                      <a:pt x="232" y="19"/>
                      <a:pt x="232" y="19"/>
                      <a:pt x="232" y="19"/>
                    </a:cubicBezTo>
                    <a:cubicBezTo>
                      <a:pt x="252" y="19"/>
                      <a:pt x="252" y="0"/>
                      <a:pt x="271" y="0"/>
                    </a:cubicBezTo>
                    <a:lnTo>
                      <a:pt x="271" y="0"/>
                    </a:lnTo>
                    <a:lnTo>
                      <a:pt x="271" y="0"/>
                    </a:lnTo>
                    <a:lnTo>
                      <a:pt x="271" y="0"/>
                    </a:lnTo>
                    <a:lnTo>
                      <a:pt x="271" y="0"/>
                    </a:lnTo>
                    <a:cubicBezTo>
                      <a:pt x="252" y="0"/>
                      <a:pt x="252" y="0"/>
                      <a:pt x="252" y="19"/>
                    </a:cubicBezTo>
                    <a:cubicBezTo>
                      <a:pt x="232" y="39"/>
                      <a:pt x="232" y="39"/>
                      <a:pt x="232" y="39"/>
                    </a:cubicBezTo>
                    <a:lnTo>
                      <a:pt x="232" y="19"/>
                    </a:lnTo>
                    <a:cubicBezTo>
                      <a:pt x="212" y="39"/>
                      <a:pt x="212" y="39"/>
                      <a:pt x="193" y="58"/>
                    </a:cubicBezTo>
                    <a:lnTo>
                      <a:pt x="193" y="58"/>
                    </a:lnTo>
                    <a:cubicBezTo>
                      <a:pt x="193" y="77"/>
                      <a:pt x="174" y="77"/>
                      <a:pt x="174" y="97"/>
                    </a:cubicBezTo>
                    <a:lnTo>
                      <a:pt x="174" y="97"/>
                    </a:lnTo>
                    <a:lnTo>
                      <a:pt x="174" y="97"/>
                    </a:lnTo>
                    <a:cubicBezTo>
                      <a:pt x="174" y="97"/>
                      <a:pt x="174" y="97"/>
                      <a:pt x="155" y="97"/>
                    </a:cubicBezTo>
                    <a:lnTo>
                      <a:pt x="155" y="97"/>
                    </a:lnTo>
                    <a:cubicBezTo>
                      <a:pt x="174" y="97"/>
                      <a:pt x="174" y="97"/>
                      <a:pt x="174" y="97"/>
                    </a:cubicBezTo>
                    <a:cubicBezTo>
                      <a:pt x="155" y="97"/>
                      <a:pt x="155" y="116"/>
                      <a:pt x="135" y="136"/>
                    </a:cubicBezTo>
                    <a:lnTo>
                      <a:pt x="135" y="136"/>
                    </a:lnTo>
                    <a:lnTo>
                      <a:pt x="135" y="136"/>
                    </a:lnTo>
                    <a:cubicBezTo>
                      <a:pt x="135" y="136"/>
                      <a:pt x="116" y="155"/>
                      <a:pt x="116" y="174"/>
                    </a:cubicBezTo>
                    <a:cubicBezTo>
                      <a:pt x="96" y="174"/>
                      <a:pt x="96" y="194"/>
                      <a:pt x="96" y="194"/>
                    </a:cubicBezTo>
                    <a:lnTo>
                      <a:pt x="96" y="194"/>
                    </a:lnTo>
                    <a:lnTo>
                      <a:pt x="96" y="194"/>
                    </a:lnTo>
                    <a:lnTo>
                      <a:pt x="96" y="194"/>
                    </a:lnTo>
                    <a:cubicBezTo>
                      <a:pt x="77" y="194"/>
                      <a:pt x="77" y="194"/>
                      <a:pt x="77" y="194"/>
                    </a:cubicBezTo>
                    <a:cubicBezTo>
                      <a:pt x="77" y="213"/>
                      <a:pt x="77" y="213"/>
                      <a:pt x="77" y="213"/>
                    </a:cubicBezTo>
                    <a:lnTo>
                      <a:pt x="77" y="213"/>
                    </a:lnTo>
                    <a:lnTo>
                      <a:pt x="77" y="213"/>
                    </a:lnTo>
                    <a:lnTo>
                      <a:pt x="77" y="213"/>
                    </a:lnTo>
                    <a:cubicBezTo>
                      <a:pt x="57" y="213"/>
                      <a:pt x="57" y="232"/>
                      <a:pt x="57" y="232"/>
                    </a:cubicBezTo>
                    <a:lnTo>
                      <a:pt x="57" y="232"/>
                    </a:lnTo>
                    <a:lnTo>
                      <a:pt x="57" y="232"/>
                    </a:lnTo>
                    <a:lnTo>
                      <a:pt x="57" y="232"/>
                    </a:lnTo>
                    <a:lnTo>
                      <a:pt x="57" y="232"/>
                    </a:lnTo>
                    <a:cubicBezTo>
                      <a:pt x="57" y="252"/>
                      <a:pt x="57" y="252"/>
                      <a:pt x="38" y="252"/>
                    </a:cubicBezTo>
                    <a:cubicBezTo>
                      <a:pt x="57" y="252"/>
                      <a:pt x="57" y="252"/>
                      <a:pt x="57" y="252"/>
                    </a:cubicBezTo>
                    <a:cubicBezTo>
                      <a:pt x="38" y="252"/>
                      <a:pt x="38" y="252"/>
                      <a:pt x="38" y="272"/>
                    </a:cubicBezTo>
                    <a:lnTo>
                      <a:pt x="38" y="272"/>
                    </a:lnTo>
                    <a:cubicBezTo>
                      <a:pt x="38" y="272"/>
                      <a:pt x="19" y="291"/>
                      <a:pt x="0" y="310"/>
                    </a:cubicBezTo>
                    <a:cubicBezTo>
                      <a:pt x="19" y="291"/>
                      <a:pt x="19" y="291"/>
                      <a:pt x="19" y="291"/>
                    </a:cubicBezTo>
                    <a:lnTo>
                      <a:pt x="19" y="291"/>
                    </a:lnTo>
                    <a:lnTo>
                      <a:pt x="19" y="291"/>
                    </a:lnTo>
                    <a:lnTo>
                      <a:pt x="19" y="291"/>
                    </a:lnTo>
                    <a:lnTo>
                      <a:pt x="19" y="291"/>
                    </a:lnTo>
                    <a:lnTo>
                      <a:pt x="19" y="291"/>
                    </a:lnTo>
                    <a:lnTo>
                      <a:pt x="19" y="291"/>
                    </a:lnTo>
                    <a:lnTo>
                      <a:pt x="19" y="291"/>
                    </a:lnTo>
                    <a:lnTo>
                      <a:pt x="19" y="291"/>
                    </a:lnTo>
                    <a:cubicBezTo>
                      <a:pt x="38" y="291"/>
                      <a:pt x="38" y="272"/>
                      <a:pt x="38" y="272"/>
                    </a:cubicBezTo>
                    <a:lnTo>
                      <a:pt x="38" y="291"/>
                    </a:lnTo>
                    <a:lnTo>
                      <a:pt x="38" y="291"/>
                    </a:lnTo>
                    <a:lnTo>
                      <a:pt x="38" y="291"/>
                    </a:lnTo>
                    <a:lnTo>
                      <a:pt x="38" y="272"/>
                    </a:lnTo>
                    <a:lnTo>
                      <a:pt x="38" y="272"/>
                    </a:lnTo>
                    <a:lnTo>
                      <a:pt x="38" y="272"/>
                    </a:lnTo>
                    <a:cubicBezTo>
                      <a:pt x="57" y="272"/>
                      <a:pt x="57" y="252"/>
                      <a:pt x="57" y="252"/>
                    </a:cubicBezTo>
                    <a:lnTo>
                      <a:pt x="57" y="252"/>
                    </a:lnTo>
                    <a:lnTo>
                      <a:pt x="77" y="23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152" name="Freeform 126"/>
              <p:cNvSpPr>
                <a:spLocks noChangeArrowheads="1"/>
              </p:cNvSpPr>
              <p:nvPr/>
            </p:nvSpPr>
            <p:spPr bwMode="auto">
              <a:xfrm>
                <a:off x="6834188" y="208121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153" name="Freeform 127"/>
              <p:cNvSpPr>
                <a:spLocks noChangeArrowheads="1"/>
              </p:cNvSpPr>
              <p:nvPr/>
            </p:nvSpPr>
            <p:spPr bwMode="auto">
              <a:xfrm>
                <a:off x="6834188" y="208121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154" name="Freeform 128"/>
              <p:cNvSpPr>
                <a:spLocks noChangeArrowheads="1"/>
              </p:cNvSpPr>
              <p:nvPr/>
            </p:nvSpPr>
            <p:spPr bwMode="auto">
              <a:xfrm>
                <a:off x="6799263" y="2073275"/>
                <a:ext cx="42862" cy="42863"/>
              </a:xfrm>
              <a:custGeom>
                <a:avLst/>
                <a:gdLst>
                  <a:gd name="T0" fmla="*/ 78 w 118"/>
                  <a:gd name="T1" fmla="*/ 39 h 117"/>
                  <a:gd name="T2" fmla="*/ 78 w 118"/>
                  <a:gd name="T3" fmla="*/ 39 h 117"/>
                  <a:gd name="T4" fmla="*/ 117 w 118"/>
                  <a:gd name="T5" fmla="*/ 0 h 117"/>
                  <a:gd name="T6" fmla="*/ 117 w 118"/>
                  <a:gd name="T7" fmla="*/ 0 h 117"/>
                  <a:gd name="T8" fmla="*/ 97 w 118"/>
                  <a:gd name="T9" fmla="*/ 0 h 117"/>
                  <a:gd name="T10" fmla="*/ 117 w 118"/>
                  <a:gd name="T11" fmla="*/ 0 h 117"/>
                  <a:gd name="T12" fmla="*/ 117 w 118"/>
                  <a:gd name="T13" fmla="*/ 0 h 117"/>
                  <a:gd name="T14" fmla="*/ 19 w 118"/>
                  <a:gd name="T15" fmla="*/ 116 h 117"/>
                  <a:gd name="T16" fmla="*/ 0 w 118"/>
                  <a:gd name="T17" fmla="*/ 116 h 117"/>
                  <a:gd name="T18" fmla="*/ 0 w 118"/>
                  <a:gd name="T19" fmla="*/ 116 h 117"/>
                  <a:gd name="T20" fmla="*/ 19 w 118"/>
                  <a:gd name="T21" fmla="*/ 116 h 117"/>
                  <a:gd name="T22" fmla="*/ 19 w 118"/>
                  <a:gd name="T23" fmla="*/ 116 h 117"/>
                  <a:gd name="T24" fmla="*/ 19 w 118"/>
                  <a:gd name="T25" fmla="*/ 97 h 117"/>
                  <a:gd name="T26" fmla="*/ 78 w 118"/>
                  <a:gd name="T27" fmla="*/ 58 h 117"/>
                  <a:gd name="T28" fmla="*/ 78 w 118"/>
                  <a:gd name="T29" fmla="*/ 3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17">
                    <a:moveTo>
                      <a:pt x="78" y="39"/>
                    </a:moveTo>
                    <a:lnTo>
                      <a:pt x="78" y="39"/>
                    </a:lnTo>
                    <a:cubicBezTo>
                      <a:pt x="97" y="20"/>
                      <a:pt x="97" y="0"/>
                      <a:pt x="117" y="0"/>
                    </a:cubicBezTo>
                    <a:lnTo>
                      <a:pt x="117" y="0"/>
                    </a:lnTo>
                    <a:cubicBezTo>
                      <a:pt x="117" y="0"/>
                      <a:pt x="117" y="0"/>
                      <a:pt x="97" y="0"/>
                    </a:cubicBezTo>
                    <a:cubicBezTo>
                      <a:pt x="117" y="0"/>
                      <a:pt x="117" y="0"/>
                      <a:pt x="117" y="0"/>
                    </a:cubicBezTo>
                    <a:lnTo>
                      <a:pt x="117" y="0"/>
                    </a:lnTo>
                    <a:cubicBezTo>
                      <a:pt x="97" y="20"/>
                      <a:pt x="97" y="20"/>
                      <a:pt x="19" y="116"/>
                    </a:cubicBezTo>
                    <a:cubicBezTo>
                      <a:pt x="0" y="116"/>
                      <a:pt x="0" y="116"/>
                      <a:pt x="0" y="116"/>
                    </a:cubicBezTo>
                    <a:lnTo>
                      <a:pt x="0" y="116"/>
                    </a:lnTo>
                    <a:cubicBezTo>
                      <a:pt x="19" y="116"/>
                      <a:pt x="19" y="116"/>
                      <a:pt x="19" y="116"/>
                    </a:cubicBezTo>
                    <a:lnTo>
                      <a:pt x="19" y="116"/>
                    </a:lnTo>
                    <a:lnTo>
                      <a:pt x="19" y="97"/>
                    </a:lnTo>
                    <a:cubicBezTo>
                      <a:pt x="39" y="78"/>
                      <a:pt x="78" y="58"/>
                      <a:pt x="78" y="58"/>
                    </a:cubicBezTo>
                    <a:cubicBezTo>
                      <a:pt x="78" y="39"/>
                      <a:pt x="78" y="39"/>
                      <a:pt x="78" y="3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155" name="Freeform 129"/>
              <p:cNvSpPr>
                <a:spLocks noChangeArrowheads="1"/>
              </p:cNvSpPr>
              <p:nvPr/>
            </p:nvSpPr>
            <p:spPr bwMode="auto">
              <a:xfrm>
                <a:off x="6965950" y="2973388"/>
                <a:ext cx="69850" cy="139700"/>
              </a:xfrm>
              <a:custGeom>
                <a:avLst/>
                <a:gdLst>
                  <a:gd name="T0" fmla="*/ 136 w 196"/>
                  <a:gd name="T1" fmla="*/ 97 h 389"/>
                  <a:gd name="T2" fmla="*/ 136 w 196"/>
                  <a:gd name="T3" fmla="*/ 97 h 389"/>
                  <a:gd name="T4" fmla="*/ 136 w 196"/>
                  <a:gd name="T5" fmla="*/ 97 h 389"/>
                  <a:gd name="T6" fmla="*/ 59 w 196"/>
                  <a:gd name="T7" fmla="*/ 0 h 389"/>
                  <a:gd name="T8" fmla="*/ 78 w 196"/>
                  <a:gd name="T9" fmla="*/ 39 h 389"/>
                  <a:gd name="T10" fmla="*/ 59 w 196"/>
                  <a:gd name="T11" fmla="*/ 58 h 389"/>
                  <a:gd name="T12" fmla="*/ 59 w 196"/>
                  <a:gd name="T13" fmla="*/ 78 h 389"/>
                  <a:gd name="T14" fmla="*/ 59 w 196"/>
                  <a:gd name="T15" fmla="*/ 78 h 389"/>
                  <a:gd name="T16" fmla="*/ 59 w 196"/>
                  <a:gd name="T17" fmla="*/ 116 h 389"/>
                  <a:gd name="T18" fmla="*/ 0 w 196"/>
                  <a:gd name="T19" fmla="*/ 116 h 389"/>
                  <a:gd name="T20" fmla="*/ 20 w 196"/>
                  <a:gd name="T21" fmla="*/ 136 h 389"/>
                  <a:gd name="T22" fmla="*/ 20 w 196"/>
                  <a:gd name="T23" fmla="*/ 155 h 389"/>
                  <a:gd name="T24" fmla="*/ 39 w 196"/>
                  <a:gd name="T25" fmla="*/ 214 h 389"/>
                  <a:gd name="T26" fmla="*/ 59 w 196"/>
                  <a:gd name="T27" fmla="*/ 233 h 389"/>
                  <a:gd name="T28" fmla="*/ 59 w 196"/>
                  <a:gd name="T29" fmla="*/ 233 h 389"/>
                  <a:gd name="T30" fmla="*/ 39 w 196"/>
                  <a:gd name="T31" fmla="*/ 233 h 389"/>
                  <a:gd name="T32" fmla="*/ 59 w 196"/>
                  <a:gd name="T33" fmla="*/ 291 h 389"/>
                  <a:gd name="T34" fmla="*/ 59 w 196"/>
                  <a:gd name="T35" fmla="*/ 291 h 389"/>
                  <a:gd name="T36" fmla="*/ 97 w 196"/>
                  <a:gd name="T37" fmla="*/ 330 h 389"/>
                  <a:gd name="T38" fmla="*/ 97 w 196"/>
                  <a:gd name="T39" fmla="*/ 330 h 389"/>
                  <a:gd name="T40" fmla="*/ 117 w 196"/>
                  <a:gd name="T41" fmla="*/ 369 h 389"/>
                  <a:gd name="T42" fmla="*/ 136 w 196"/>
                  <a:gd name="T43" fmla="*/ 369 h 389"/>
                  <a:gd name="T44" fmla="*/ 155 w 196"/>
                  <a:gd name="T45" fmla="*/ 369 h 389"/>
                  <a:gd name="T46" fmla="*/ 195 w 196"/>
                  <a:gd name="T47" fmla="*/ 369 h 389"/>
                  <a:gd name="T48" fmla="*/ 175 w 196"/>
                  <a:gd name="T49" fmla="*/ 310 h 389"/>
                  <a:gd name="T50" fmla="*/ 175 w 196"/>
                  <a:gd name="T51" fmla="*/ 271 h 389"/>
                  <a:gd name="T52" fmla="*/ 155 w 196"/>
                  <a:gd name="T53" fmla="*/ 233 h 389"/>
                  <a:gd name="T54" fmla="*/ 155 w 196"/>
                  <a:gd name="T55" fmla="*/ 233 h 389"/>
                  <a:gd name="T56" fmla="*/ 175 w 196"/>
                  <a:gd name="T57" fmla="*/ 214 h 389"/>
                  <a:gd name="T58" fmla="*/ 136 w 196"/>
                  <a:gd name="T59" fmla="*/ 174 h 389"/>
                  <a:gd name="T60" fmla="*/ 136 w 196"/>
                  <a:gd name="T61" fmla="*/ 155 h 389"/>
                  <a:gd name="T62" fmla="*/ 136 w 196"/>
                  <a:gd name="T63" fmla="*/ 136 h 389"/>
                  <a:gd name="T64" fmla="*/ 136 w 196"/>
                  <a:gd name="T65" fmla="*/ 116 h 389"/>
                  <a:gd name="T66" fmla="*/ 136 w 196"/>
                  <a:gd name="T67" fmla="*/ 116 h 389"/>
                  <a:gd name="T68" fmla="*/ 136 w 196"/>
                  <a:gd name="T69" fmla="*/ 116 h 389"/>
                  <a:gd name="T70" fmla="*/ 136 w 196"/>
                  <a:gd name="T71" fmla="*/ 97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6" h="389">
                    <a:moveTo>
                      <a:pt x="136" y="97"/>
                    </a:moveTo>
                    <a:lnTo>
                      <a:pt x="136" y="97"/>
                    </a:lnTo>
                    <a:lnTo>
                      <a:pt x="136" y="97"/>
                    </a:lnTo>
                    <a:cubicBezTo>
                      <a:pt x="97" y="19"/>
                      <a:pt x="97" y="19"/>
                      <a:pt x="59" y="0"/>
                    </a:cubicBezTo>
                    <a:cubicBezTo>
                      <a:pt x="78" y="19"/>
                      <a:pt x="78" y="19"/>
                      <a:pt x="78" y="39"/>
                    </a:cubicBezTo>
                    <a:cubicBezTo>
                      <a:pt x="78" y="39"/>
                      <a:pt x="78" y="39"/>
                      <a:pt x="59" y="58"/>
                    </a:cubicBezTo>
                    <a:cubicBezTo>
                      <a:pt x="39" y="58"/>
                      <a:pt x="59" y="78"/>
                      <a:pt x="59" y="78"/>
                    </a:cubicBezTo>
                    <a:lnTo>
                      <a:pt x="59" y="78"/>
                    </a:lnTo>
                    <a:cubicBezTo>
                      <a:pt x="59" y="97"/>
                      <a:pt x="59" y="97"/>
                      <a:pt x="59" y="116"/>
                    </a:cubicBezTo>
                    <a:cubicBezTo>
                      <a:pt x="20" y="97"/>
                      <a:pt x="20" y="97"/>
                      <a:pt x="0" y="116"/>
                    </a:cubicBezTo>
                    <a:cubicBezTo>
                      <a:pt x="0" y="116"/>
                      <a:pt x="0" y="116"/>
                      <a:pt x="20" y="136"/>
                    </a:cubicBezTo>
                    <a:cubicBezTo>
                      <a:pt x="20" y="136"/>
                      <a:pt x="20" y="136"/>
                      <a:pt x="20" y="155"/>
                    </a:cubicBezTo>
                    <a:cubicBezTo>
                      <a:pt x="20" y="155"/>
                      <a:pt x="20" y="194"/>
                      <a:pt x="39" y="214"/>
                    </a:cubicBezTo>
                    <a:cubicBezTo>
                      <a:pt x="39" y="214"/>
                      <a:pt x="59" y="214"/>
                      <a:pt x="59" y="233"/>
                    </a:cubicBezTo>
                    <a:lnTo>
                      <a:pt x="59" y="233"/>
                    </a:lnTo>
                    <a:cubicBezTo>
                      <a:pt x="59" y="233"/>
                      <a:pt x="59" y="233"/>
                      <a:pt x="39" y="233"/>
                    </a:cubicBezTo>
                    <a:cubicBezTo>
                      <a:pt x="39" y="252"/>
                      <a:pt x="59" y="271"/>
                      <a:pt x="59" y="291"/>
                    </a:cubicBezTo>
                    <a:lnTo>
                      <a:pt x="59" y="291"/>
                    </a:lnTo>
                    <a:cubicBezTo>
                      <a:pt x="78" y="310"/>
                      <a:pt x="78" y="310"/>
                      <a:pt x="97" y="330"/>
                    </a:cubicBezTo>
                    <a:lnTo>
                      <a:pt x="97" y="330"/>
                    </a:lnTo>
                    <a:cubicBezTo>
                      <a:pt x="117" y="349"/>
                      <a:pt x="117" y="349"/>
                      <a:pt x="117" y="369"/>
                    </a:cubicBezTo>
                    <a:lnTo>
                      <a:pt x="136" y="369"/>
                    </a:lnTo>
                    <a:cubicBezTo>
                      <a:pt x="136" y="369"/>
                      <a:pt x="136" y="369"/>
                      <a:pt x="155" y="369"/>
                    </a:cubicBezTo>
                    <a:cubicBezTo>
                      <a:pt x="155" y="369"/>
                      <a:pt x="195" y="388"/>
                      <a:pt x="195" y="369"/>
                    </a:cubicBezTo>
                    <a:cubicBezTo>
                      <a:pt x="195" y="349"/>
                      <a:pt x="175" y="330"/>
                      <a:pt x="175" y="310"/>
                    </a:cubicBezTo>
                    <a:cubicBezTo>
                      <a:pt x="155" y="291"/>
                      <a:pt x="175" y="291"/>
                      <a:pt x="175" y="271"/>
                    </a:cubicBezTo>
                    <a:cubicBezTo>
                      <a:pt x="155" y="252"/>
                      <a:pt x="155" y="252"/>
                      <a:pt x="155" y="233"/>
                    </a:cubicBezTo>
                    <a:lnTo>
                      <a:pt x="155" y="233"/>
                    </a:lnTo>
                    <a:lnTo>
                      <a:pt x="175" y="214"/>
                    </a:lnTo>
                    <a:cubicBezTo>
                      <a:pt x="175" y="194"/>
                      <a:pt x="155" y="194"/>
                      <a:pt x="136" y="174"/>
                    </a:cubicBezTo>
                    <a:cubicBezTo>
                      <a:pt x="136" y="174"/>
                      <a:pt x="155" y="155"/>
                      <a:pt x="136" y="155"/>
                    </a:cubicBezTo>
                    <a:lnTo>
                      <a:pt x="136" y="136"/>
                    </a:lnTo>
                    <a:cubicBezTo>
                      <a:pt x="136" y="136"/>
                      <a:pt x="136" y="136"/>
                      <a:pt x="136" y="116"/>
                    </a:cubicBezTo>
                    <a:lnTo>
                      <a:pt x="136" y="116"/>
                    </a:lnTo>
                    <a:lnTo>
                      <a:pt x="136" y="116"/>
                    </a:lnTo>
                    <a:cubicBezTo>
                      <a:pt x="136" y="116"/>
                      <a:pt x="136" y="116"/>
                      <a:pt x="136" y="9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156" name="Freeform 130"/>
              <p:cNvSpPr>
                <a:spLocks noChangeArrowheads="1"/>
              </p:cNvSpPr>
              <p:nvPr/>
            </p:nvSpPr>
            <p:spPr bwMode="auto">
              <a:xfrm>
                <a:off x="6651625" y="2317750"/>
                <a:ext cx="322263" cy="865188"/>
              </a:xfrm>
              <a:custGeom>
                <a:avLst/>
                <a:gdLst>
                  <a:gd name="T0" fmla="*/ 834 w 893"/>
                  <a:gd name="T1" fmla="*/ 1066 h 2404"/>
                  <a:gd name="T2" fmla="*/ 737 w 893"/>
                  <a:gd name="T3" fmla="*/ 1066 h 2404"/>
                  <a:gd name="T4" fmla="*/ 659 w 893"/>
                  <a:gd name="T5" fmla="*/ 1047 h 2404"/>
                  <a:gd name="T6" fmla="*/ 621 w 893"/>
                  <a:gd name="T7" fmla="*/ 988 h 2404"/>
                  <a:gd name="T8" fmla="*/ 485 w 893"/>
                  <a:gd name="T9" fmla="*/ 717 h 2404"/>
                  <a:gd name="T10" fmla="*/ 407 w 893"/>
                  <a:gd name="T11" fmla="*/ 271 h 2404"/>
                  <a:gd name="T12" fmla="*/ 369 w 893"/>
                  <a:gd name="T13" fmla="*/ 271 h 2404"/>
                  <a:gd name="T14" fmla="*/ 310 w 893"/>
                  <a:gd name="T15" fmla="*/ 252 h 2404"/>
                  <a:gd name="T16" fmla="*/ 271 w 893"/>
                  <a:gd name="T17" fmla="*/ 194 h 2404"/>
                  <a:gd name="T18" fmla="*/ 214 w 893"/>
                  <a:gd name="T19" fmla="*/ 290 h 2404"/>
                  <a:gd name="T20" fmla="*/ 194 w 893"/>
                  <a:gd name="T21" fmla="*/ 252 h 2404"/>
                  <a:gd name="T22" fmla="*/ 155 w 893"/>
                  <a:gd name="T23" fmla="*/ 174 h 2404"/>
                  <a:gd name="T24" fmla="*/ 155 w 893"/>
                  <a:gd name="T25" fmla="*/ 19 h 2404"/>
                  <a:gd name="T26" fmla="*/ 155 w 893"/>
                  <a:gd name="T27" fmla="*/ 0 h 2404"/>
                  <a:gd name="T28" fmla="*/ 116 w 893"/>
                  <a:gd name="T29" fmla="*/ 19 h 2404"/>
                  <a:gd name="T30" fmla="*/ 116 w 893"/>
                  <a:gd name="T31" fmla="*/ 58 h 2404"/>
                  <a:gd name="T32" fmla="*/ 116 w 893"/>
                  <a:gd name="T33" fmla="*/ 39 h 2404"/>
                  <a:gd name="T34" fmla="*/ 97 w 893"/>
                  <a:gd name="T35" fmla="*/ 97 h 2404"/>
                  <a:gd name="T36" fmla="*/ 0 w 893"/>
                  <a:gd name="T37" fmla="*/ 737 h 2404"/>
                  <a:gd name="T38" fmla="*/ 39 w 893"/>
                  <a:gd name="T39" fmla="*/ 1163 h 2404"/>
                  <a:gd name="T40" fmla="*/ 39 w 893"/>
                  <a:gd name="T41" fmla="*/ 1163 h 2404"/>
                  <a:gd name="T42" fmla="*/ 58 w 893"/>
                  <a:gd name="T43" fmla="*/ 1163 h 2404"/>
                  <a:gd name="T44" fmla="*/ 58 w 893"/>
                  <a:gd name="T45" fmla="*/ 1143 h 2404"/>
                  <a:gd name="T46" fmla="*/ 116 w 893"/>
                  <a:gd name="T47" fmla="*/ 1221 h 2404"/>
                  <a:gd name="T48" fmla="*/ 271 w 893"/>
                  <a:gd name="T49" fmla="*/ 1667 h 2404"/>
                  <a:gd name="T50" fmla="*/ 524 w 893"/>
                  <a:gd name="T51" fmla="*/ 2093 h 2404"/>
                  <a:gd name="T52" fmla="*/ 776 w 893"/>
                  <a:gd name="T53" fmla="*/ 2346 h 2404"/>
                  <a:gd name="T54" fmla="*/ 795 w 893"/>
                  <a:gd name="T55" fmla="*/ 2365 h 2404"/>
                  <a:gd name="T56" fmla="*/ 853 w 893"/>
                  <a:gd name="T57" fmla="*/ 2403 h 2404"/>
                  <a:gd name="T58" fmla="*/ 892 w 893"/>
                  <a:gd name="T59" fmla="*/ 2384 h 2404"/>
                  <a:gd name="T60" fmla="*/ 795 w 893"/>
                  <a:gd name="T61" fmla="*/ 2191 h 2404"/>
                  <a:gd name="T62" fmla="*/ 814 w 893"/>
                  <a:gd name="T63" fmla="*/ 2132 h 2404"/>
                  <a:gd name="T64" fmla="*/ 756 w 893"/>
                  <a:gd name="T65" fmla="*/ 1958 h 2404"/>
                  <a:gd name="T66" fmla="*/ 756 w 893"/>
                  <a:gd name="T67" fmla="*/ 1841 h 2404"/>
                  <a:gd name="T68" fmla="*/ 698 w 893"/>
                  <a:gd name="T69" fmla="*/ 1745 h 2404"/>
                  <a:gd name="T70" fmla="*/ 640 w 893"/>
                  <a:gd name="T71" fmla="*/ 1590 h 2404"/>
                  <a:gd name="T72" fmla="*/ 737 w 893"/>
                  <a:gd name="T73" fmla="*/ 1318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93" h="2404">
                    <a:moveTo>
                      <a:pt x="834" y="1066"/>
                    </a:moveTo>
                    <a:lnTo>
                      <a:pt x="834" y="1066"/>
                    </a:lnTo>
                    <a:cubicBezTo>
                      <a:pt x="834" y="1066"/>
                      <a:pt x="834" y="1047"/>
                      <a:pt x="834" y="1027"/>
                    </a:cubicBezTo>
                    <a:cubicBezTo>
                      <a:pt x="795" y="1027"/>
                      <a:pt x="776" y="1085"/>
                      <a:pt x="737" y="1066"/>
                    </a:cubicBezTo>
                    <a:cubicBezTo>
                      <a:pt x="717" y="1066"/>
                      <a:pt x="717" y="1066"/>
                      <a:pt x="717" y="1066"/>
                    </a:cubicBezTo>
                    <a:cubicBezTo>
                      <a:pt x="679" y="1066"/>
                      <a:pt x="679" y="1066"/>
                      <a:pt x="659" y="1047"/>
                    </a:cubicBezTo>
                    <a:cubicBezTo>
                      <a:pt x="640" y="1008"/>
                      <a:pt x="640" y="1008"/>
                      <a:pt x="640" y="1008"/>
                    </a:cubicBezTo>
                    <a:cubicBezTo>
                      <a:pt x="640" y="1008"/>
                      <a:pt x="640" y="1008"/>
                      <a:pt x="621" y="988"/>
                    </a:cubicBezTo>
                    <a:cubicBezTo>
                      <a:pt x="621" y="950"/>
                      <a:pt x="621" y="950"/>
                      <a:pt x="601" y="950"/>
                    </a:cubicBezTo>
                    <a:cubicBezTo>
                      <a:pt x="485" y="756"/>
                      <a:pt x="485" y="756"/>
                      <a:pt x="485" y="717"/>
                    </a:cubicBezTo>
                    <a:cubicBezTo>
                      <a:pt x="485" y="717"/>
                      <a:pt x="485" y="717"/>
                      <a:pt x="485" y="697"/>
                    </a:cubicBezTo>
                    <a:cubicBezTo>
                      <a:pt x="485" y="426"/>
                      <a:pt x="407" y="290"/>
                      <a:pt x="407" y="271"/>
                    </a:cubicBezTo>
                    <a:cubicBezTo>
                      <a:pt x="407" y="271"/>
                      <a:pt x="407" y="271"/>
                      <a:pt x="388" y="271"/>
                    </a:cubicBezTo>
                    <a:cubicBezTo>
                      <a:pt x="388" y="271"/>
                      <a:pt x="388" y="271"/>
                      <a:pt x="369" y="271"/>
                    </a:cubicBezTo>
                    <a:lnTo>
                      <a:pt x="369" y="271"/>
                    </a:lnTo>
                    <a:cubicBezTo>
                      <a:pt x="349" y="271"/>
                      <a:pt x="330" y="252"/>
                      <a:pt x="310" y="252"/>
                    </a:cubicBezTo>
                    <a:cubicBezTo>
                      <a:pt x="291" y="194"/>
                      <a:pt x="291" y="194"/>
                      <a:pt x="271" y="194"/>
                    </a:cubicBezTo>
                    <a:lnTo>
                      <a:pt x="271" y="194"/>
                    </a:lnTo>
                    <a:cubicBezTo>
                      <a:pt x="252" y="194"/>
                      <a:pt x="252" y="194"/>
                      <a:pt x="252" y="194"/>
                    </a:cubicBezTo>
                    <a:cubicBezTo>
                      <a:pt x="233" y="271"/>
                      <a:pt x="233" y="271"/>
                      <a:pt x="214" y="290"/>
                    </a:cubicBezTo>
                    <a:lnTo>
                      <a:pt x="214" y="290"/>
                    </a:lnTo>
                    <a:cubicBezTo>
                      <a:pt x="214" y="271"/>
                      <a:pt x="214" y="252"/>
                      <a:pt x="194" y="252"/>
                    </a:cubicBezTo>
                    <a:cubicBezTo>
                      <a:pt x="194" y="252"/>
                      <a:pt x="174" y="252"/>
                      <a:pt x="174" y="232"/>
                    </a:cubicBezTo>
                    <a:cubicBezTo>
                      <a:pt x="174" y="194"/>
                      <a:pt x="174" y="194"/>
                      <a:pt x="155" y="174"/>
                    </a:cubicBezTo>
                    <a:cubicBezTo>
                      <a:pt x="155" y="116"/>
                      <a:pt x="214" y="77"/>
                      <a:pt x="194" y="0"/>
                    </a:cubicBezTo>
                    <a:cubicBezTo>
                      <a:pt x="174" y="19"/>
                      <a:pt x="174" y="19"/>
                      <a:pt x="155" y="19"/>
                    </a:cubicBezTo>
                    <a:lnTo>
                      <a:pt x="155" y="19"/>
                    </a:lnTo>
                    <a:lnTo>
                      <a:pt x="155" y="0"/>
                    </a:lnTo>
                    <a:cubicBezTo>
                      <a:pt x="136" y="0"/>
                      <a:pt x="136" y="19"/>
                      <a:pt x="136" y="19"/>
                    </a:cubicBezTo>
                    <a:cubicBezTo>
                      <a:pt x="136" y="19"/>
                      <a:pt x="136" y="19"/>
                      <a:pt x="116" y="19"/>
                    </a:cubicBezTo>
                    <a:cubicBezTo>
                      <a:pt x="116" y="58"/>
                      <a:pt x="116" y="58"/>
                      <a:pt x="116" y="58"/>
                    </a:cubicBezTo>
                    <a:lnTo>
                      <a:pt x="116" y="58"/>
                    </a:lnTo>
                    <a:lnTo>
                      <a:pt x="116" y="58"/>
                    </a:lnTo>
                    <a:cubicBezTo>
                      <a:pt x="116" y="39"/>
                      <a:pt x="116" y="39"/>
                      <a:pt x="116" y="39"/>
                    </a:cubicBezTo>
                    <a:lnTo>
                      <a:pt x="116" y="39"/>
                    </a:lnTo>
                    <a:cubicBezTo>
                      <a:pt x="97" y="58"/>
                      <a:pt x="97" y="58"/>
                      <a:pt x="97" y="97"/>
                    </a:cubicBezTo>
                    <a:cubicBezTo>
                      <a:pt x="78" y="174"/>
                      <a:pt x="39" y="290"/>
                      <a:pt x="19" y="368"/>
                    </a:cubicBezTo>
                    <a:cubicBezTo>
                      <a:pt x="0" y="485"/>
                      <a:pt x="0" y="485"/>
                      <a:pt x="0" y="737"/>
                    </a:cubicBezTo>
                    <a:cubicBezTo>
                      <a:pt x="0" y="795"/>
                      <a:pt x="0" y="872"/>
                      <a:pt x="0" y="930"/>
                    </a:cubicBezTo>
                    <a:cubicBezTo>
                      <a:pt x="19" y="988"/>
                      <a:pt x="19" y="1085"/>
                      <a:pt x="39" y="1163"/>
                    </a:cubicBezTo>
                    <a:lnTo>
                      <a:pt x="39" y="1163"/>
                    </a:lnTo>
                    <a:lnTo>
                      <a:pt x="39" y="1163"/>
                    </a:lnTo>
                    <a:lnTo>
                      <a:pt x="39" y="1183"/>
                    </a:lnTo>
                    <a:cubicBezTo>
                      <a:pt x="39" y="1163"/>
                      <a:pt x="39" y="1163"/>
                      <a:pt x="58" y="1163"/>
                    </a:cubicBezTo>
                    <a:cubicBezTo>
                      <a:pt x="58" y="1163"/>
                      <a:pt x="58" y="1163"/>
                      <a:pt x="58" y="1143"/>
                    </a:cubicBezTo>
                    <a:lnTo>
                      <a:pt x="58" y="1143"/>
                    </a:lnTo>
                    <a:cubicBezTo>
                      <a:pt x="78" y="1202"/>
                      <a:pt x="78" y="1202"/>
                      <a:pt x="78" y="1221"/>
                    </a:cubicBezTo>
                    <a:cubicBezTo>
                      <a:pt x="97" y="1221"/>
                      <a:pt x="97" y="1221"/>
                      <a:pt x="116" y="1221"/>
                    </a:cubicBezTo>
                    <a:cubicBezTo>
                      <a:pt x="116" y="1240"/>
                      <a:pt x="116" y="1240"/>
                      <a:pt x="116" y="1260"/>
                    </a:cubicBezTo>
                    <a:cubicBezTo>
                      <a:pt x="136" y="1415"/>
                      <a:pt x="233" y="1531"/>
                      <a:pt x="271" y="1667"/>
                    </a:cubicBezTo>
                    <a:cubicBezTo>
                      <a:pt x="271" y="1667"/>
                      <a:pt x="271" y="1667"/>
                      <a:pt x="291" y="1686"/>
                    </a:cubicBezTo>
                    <a:cubicBezTo>
                      <a:pt x="426" y="1977"/>
                      <a:pt x="426" y="1977"/>
                      <a:pt x="524" y="2093"/>
                    </a:cubicBezTo>
                    <a:cubicBezTo>
                      <a:pt x="543" y="2113"/>
                      <a:pt x="562" y="2132"/>
                      <a:pt x="581" y="2152"/>
                    </a:cubicBezTo>
                    <a:cubicBezTo>
                      <a:pt x="640" y="2229"/>
                      <a:pt x="776" y="2346"/>
                      <a:pt x="776" y="2346"/>
                    </a:cubicBezTo>
                    <a:lnTo>
                      <a:pt x="776" y="2346"/>
                    </a:lnTo>
                    <a:cubicBezTo>
                      <a:pt x="795" y="2365"/>
                      <a:pt x="795" y="2365"/>
                      <a:pt x="795" y="2365"/>
                    </a:cubicBezTo>
                    <a:cubicBezTo>
                      <a:pt x="795" y="2365"/>
                      <a:pt x="814" y="2365"/>
                      <a:pt x="814" y="2384"/>
                    </a:cubicBezTo>
                    <a:cubicBezTo>
                      <a:pt x="814" y="2384"/>
                      <a:pt x="834" y="2384"/>
                      <a:pt x="853" y="2403"/>
                    </a:cubicBezTo>
                    <a:cubicBezTo>
                      <a:pt x="853" y="2403"/>
                      <a:pt x="853" y="2403"/>
                      <a:pt x="872" y="2403"/>
                    </a:cubicBezTo>
                    <a:cubicBezTo>
                      <a:pt x="872" y="2403"/>
                      <a:pt x="892" y="2403"/>
                      <a:pt x="892" y="2384"/>
                    </a:cubicBezTo>
                    <a:cubicBezTo>
                      <a:pt x="892" y="2384"/>
                      <a:pt x="892" y="2384"/>
                      <a:pt x="892" y="2365"/>
                    </a:cubicBezTo>
                    <a:cubicBezTo>
                      <a:pt x="795" y="2191"/>
                      <a:pt x="795" y="2191"/>
                      <a:pt x="795" y="2191"/>
                    </a:cubicBezTo>
                    <a:cubicBezTo>
                      <a:pt x="814" y="2191"/>
                      <a:pt x="814" y="2191"/>
                      <a:pt x="814" y="2171"/>
                    </a:cubicBezTo>
                    <a:cubicBezTo>
                      <a:pt x="814" y="2152"/>
                      <a:pt x="814" y="2152"/>
                      <a:pt x="814" y="2132"/>
                    </a:cubicBezTo>
                    <a:cubicBezTo>
                      <a:pt x="737" y="2036"/>
                      <a:pt x="737" y="2036"/>
                      <a:pt x="737" y="1958"/>
                    </a:cubicBezTo>
                    <a:lnTo>
                      <a:pt x="756" y="1958"/>
                    </a:lnTo>
                    <a:cubicBezTo>
                      <a:pt x="776" y="1919"/>
                      <a:pt x="776" y="1919"/>
                      <a:pt x="756" y="1861"/>
                    </a:cubicBezTo>
                    <a:cubicBezTo>
                      <a:pt x="756" y="1861"/>
                      <a:pt x="756" y="1861"/>
                      <a:pt x="756" y="1841"/>
                    </a:cubicBezTo>
                    <a:lnTo>
                      <a:pt x="737" y="1822"/>
                    </a:lnTo>
                    <a:cubicBezTo>
                      <a:pt x="737" y="1803"/>
                      <a:pt x="717" y="1764"/>
                      <a:pt x="698" y="1745"/>
                    </a:cubicBezTo>
                    <a:cubicBezTo>
                      <a:pt x="679" y="1706"/>
                      <a:pt x="659" y="1648"/>
                      <a:pt x="640" y="1609"/>
                    </a:cubicBezTo>
                    <a:cubicBezTo>
                      <a:pt x="640" y="1609"/>
                      <a:pt x="640" y="1609"/>
                      <a:pt x="640" y="1590"/>
                    </a:cubicBezTo>
                    <a:cubicBezTo>
                      <a:pt x="640" y="1590"/>
                      <a:pt x="640" y="1590"/>
                      <a:pt x="640" y="1570"/>
                    </a:cubicBezTo>
                    <a:cubicBezTo>
                      <a:pt x="737" y="1318"/>
                      <a:pt x="737" y="1318"/>
                      <a:pt x="737" y="1318"/>
                    </a:cubicBezTo>
                    <a:cubicBezTo>
                      <a:pt x="814" y="1279"/>
                      <a:pt x="834" y="1143"/>
                      <a:pt x="834" y="106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157" name="Freeform 131"/>
              <p:cNvSpPr>
                <a:spLocks noChangeArrowheads="1"/>
              </p:cNvSpPr>
              <p:nvPr/>
            </p:nvSpPr>
            <p:spPr bwMode="auto">
              <a:xfrm>
                <a:off x="7385050" y="179387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158" name="Freeform 132"/>
              <p:cNvSpPr>
                <a:spLocks noChangeArrowheads="1"/>
              </p:cNvSpPr>
              <p:nvPr/>
            </p:nvSpPr>
            <p:spPr bwMode="auto">
              <a:xfrm>
                <a:off x="7385050" y="179387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159" name="Freeform 133"/>
              <p:cNvSpPr>
                <a:spLocks noChangeArrowheads="1"/>
              </p:cNvSpPr>
              <p:nvPr/>
            </p:nvSpPr>
            <p:spPr bwMode="auto">
              <a:xfrm>
                <a:off x="7210425" y="1793875"/>
                <a:ext cx="203200" cy="34925"/>
              </a:xfrm>
              <a:custGeom>
                <a:avLst/>
                <a:gdLst>
                  <a:gd name="T0" fmla="*/ 330 w 563"/>
                  <a:gd name="T1" fmla="*/ 19 h 98"/>
                  <a:gd name="T2" fmla="*/ 291 w 563"/>
                  <a:gd name="T3" fmla="*/ 19 h 98"/>
                  <a:gd name="T4" fmla="*/ 291 w 563"/>
                  <a:gd name="T5" fmla="*/ 19 h 98"/>
                  <a:gd name="T6" fmla="*/ 194 w 563"/>
                  <a:gd name="T7" fmla="*/ 39 h 98"/>
                  <a:gd name="T8" fmla="*/ 116 w 563"/>
                  <a:gd name="T9" fmla="*/ 58 h 98"/>
                  <a:gd name="T10" fmla="*/ 78 w 563"/>
                  <a:gd name="T11" fmla="*/ 78 h 98"/>
                  <a:gd name="T12" fmla="*/ 58 w 563"/>
                  <a:gd name="T13" fmla="*/ 78 h 98"/>
                  <a:gd name="T14" fmla="*/ 39 w 563"/>
                  <a:gd name="T15" fmla="*/ 78 h 98"/>
                  <a:gd name="T16" fmla="*/ 0 w 563"/>
                  <a:gd name="T17" fmla="*/ 97 h 98"/>
                  <a:gd name="T18" fmla="*/ 426 w 563"/>
                  <a:gd name="T19" fmla="*/ 0 h 98"/>
                  <a:gd name="T20" fmla="*/ 446 w 563"/>
                  <a:gd name="T21" fmla="*/ 0 h 98"/>
                  <a:gd name="T22" fmla="*/ 465 w 563"/>
                  <a:gd name="T23" fmla="*/ 0 h 98"/>
                  <a:gd name="T24" fmla="*/ 485 w 563"/>
                  <a:gd name="T25" fmla="*/ 0 h 98"/>
                  <a:gd name="T26" fmla="*/ 485 w 563"/>
                  <a:gd name="T27" fmla="*/ 0 h 98"/>
                  <a:gd name="T28" fmla="*/ 485 w 563"/>
                  <a:gd name="T29" fmla="*/ 0 h 98"/>
                  <a:gd name="T30" fmla="*/ 504 w 563"/>
                  <a:gd name="T31" fmla="*/ 0 h 98"/>
                  <a:gd name="T32" fmla="*/ 504 w 563"/>
                  <a:gd name="T33" fmla="*/ 0 h 98"/>
                  <a:gd name="T34" fmla="*/ 504 w 563"/>
                  <a:gd name="T35" fmla="*/ 0 h 98"/>
                  <a:gd name="T36" fmla="*/ 504 w 563"/>
                  <a:gd name="T37" fmla="*/ 0 h 98"/>
                  <a:gd name="T38" fmla="*/ 485 w 563"/>
                  <a:gd name="T39" fmla="*/ 0 h 98"/>
                  <a:gd name="T40" fmla="*/ 504 w 563"/>
                  <a:gd name="T41" fmla="*/ 0 h 98"/>
                  <a:gd name="T42" fmla="*/ 524 w 563"/>
                  <a:gd name="T43" fmla="*/ 0 h 98"/>
                  <a:gd name="T44" fmla="*/ 543 w 563"/>
                  <a:gd name="T45" fmla="*/ 0 h 98"/>
                  <a:gd name="T46" fmla="*/ 543 w 563"/>
                  <a:gd name="T47" fmla="*/ 0 h 98"/>
                  <a:gd name="T48" fmla="*/ 543 w 563"/>
                  <a:gd name="T49" fmla="*/ 0 h 98"/>
                  <a:gd name="T50" fmla="*/ 524 w 563"/>
                  <a:gd name="T51" fmla="*/ 0 h 98"/>
                  <a:gd name="T52" fmla="*/ 543 w 563"/>
                  <a:gd name="T53" fmla="*/ 0 h 98"/>
                  <a:gd name="T54" fmla="*/ 562 w 563"/>
                  <a:gd name="T55" fmla="*/ 0 h 98"/>
                  <a:gd name="T56" fmla="*/ 524 w 563"/>
                  <a:gd name="T57" fmla="*/ 0 h 98"/>
                  <a:gd name="T58" fmla="*/ 504 w 563"/>
                  <a:gd name="T59" fmla="*/ 0 h 98"/>
                  <a:gd name="T60" fmla="*/ 504 w 563"/>
                  <a:gd name="T61" fmla="*/ 0 h 98"/>
                  <a:gd name="T62" fmla="*/ 504 w 563"/>
                  <a:gd name="T63" fmla="*/ 0 h 98"/>
                  <a:gd name="T64" fmla="*/ 504 w 563"/>
                  <a:gd name="T65" fmla="*/ 0 h 98"/>
                  <a:gd name="T66" fmla="*/ 465 w 563"/>
                  <a:gd name="T67" fmla="*/ 0 h 98"/>
                  <a:gd name="T68" fmla="*/ 465 w 563"/>
                  <a:gd name="T69" fmla="*/ 0 h 98"/>
                  <a:gd name="T70" fmla="*/ 446 w 563"/>
                  <a:gd name="T71" fmla="*/ 0 h 98"/>
                  <a:gd name="T72" fmla="*/ 388 w 563"/>
                  <a:gd name="T73" fmla="*/ 0 h 98"/>
                  <a:gd name="T74" fmla="*/ 407 w 563"/>
                  <a:gd name="T75" fmla="*/ 0 h 98"/>
                  <a:gd name="T76" fmla="*/ 407 w 563"/>
                  <a:gd name="T77" fmla="*/ 0 h 98"/>
                  <a:gd name="T78" fmla="*/ 407 w 563"/>
                  <a:gd name="T79" fmla="*/ 0 h 98"/>
                  <a:gd name="T80" fmla="*/ 407 w 563"/>
                  <a:gd name="T81" fmla="*/ 0 h 98"/>
                  <a:gd name="T82" fmla="*/ 407 w 563"/>
                  <a:gd name="T83" fmla="*/ 0 h 98"/>
                  <a:gd name="T84" fmla="*/ 388 w 563"/>
                  <a:gd name="T85" fmla="*/ 0 h 98"/>
                  <a:gd name="T86" fmla="*/ 407 w 563"/>
                  <a:gd name="T87" fmla="*/ 0 h 98"/>
                  <a:gd name="T88" fmla="*/ 349 w 563"/>
                  <a:gd name="T89" fmla="*/ 19 h 98"/>
                  <a:gd name="T90" fmla="*/ 349 w 563"/>
                  <a:gd name="T91" fmla="*/ 19 h 98"/>
                  <a:gd name="T92" fmla="*/ 369 w 563"/>
                  <a:gd name="T93" fmla="*/ 19 h 98"/>
                  <a:gd name="T94" fmla="*/ 388 w 563"/>
                  <a:gd name="T95" fmla="*/ 0 h 98"/>
                  <a:gd name="T96" fmla="*/ 388 w 563"/>
                  <a:gd name="T97" fmla="*/ 0 h 98"/>
                  <a:gd name="T98" fmla="*/ 369 w 563"/>
                  <a:gd name="T99" fmla="*/ 1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3" h="98">
                    <a:moveTo>
                      <a:pt x="369" y="19"/>
                    </a:moveTo>
                    <a:lnTo>
                      <a:pt x="369" y="19"/>
                    </a:lnTo>
                    <a:cubicBezTo>
                      <a:pt x="349" y="19"/>
                      <a:pt x="349" y="19"/>
                      <a:pt x="330" y="19"/>
                    </a:cubicBezTo>
                    <a:lnTo>
                      <a:pt x="330" y="19"/>
                    </a:lnTo>
                    <a:cubicBezTo>
                      <a:pt x="330" y="19"/>
                      <a:pt x="310" y="19"/>
                      <a:pt x="291" y="19"/>
                    </a:cubicBezTo>
                    <a:lnTo>
                      <a:pt x="291" y="19"/>
                    </a:lnTo>
                    <a:cubicBezTo>
                      <a:pt x="310" y="19"/>
                      <a:pt x="310" y="19"/>
                      <a:pt x="310" y="19"/>
                    </a:cubicBezTo>
                    <a:cubicBezTo>
                      <a:pt x="291" y="19"/>
                      <a:pt x="291" y="19"/>
                      <a:pt x="291" y="19"/>
                    </a:cubicBezTo>
                    <a:lnTo>
                      <a:pt x="291" y="19"/>
                    </a:lnTo>
                    <a:cubicBezTo>
                      <a:pt x="271" y="19"/>
                      <a:pt x="271" y="19"/>
                      <a:pt x="271" y="19"/>
                    </a:cubicBezTo>
                    <a:cubicBezTo>
                      <a:pt x="233" y="39"/>
                      <a:pt x="213" y="39"/>
                      <a:pt x="194" y="39"/>
                    </a:cubicBezTo>
                    <a:lnTo>
                      <a:pt x="194" y="39"/>
                    </a:lnTo>
                    <a:cubicBezTo>
                      <a:pt x="174" y="39"/>
                      <a:pt x="174" y="39"/>
                      <a:pt x="155" y="39"/>
                    </a:cubicBezTo>
                    <a:lnTo>
                      <a:pt x="155" y="39"/>
                    </a:lnTo>
                    <a:cubicBezTo>
                      <a:pt x="136" y="58"/>
                      <a:pt x="116" y="58"/>
                      <a:pt x="116" y="58"/>
                    </a:cubicBezTo>
                    <a:cubicBezTo>
                      <a:pt x="97" y="58"/>
                      <a:pt x="97" y="58"/>
                      <a:pt x="78" y="78"/>
                    </a:cubicBezTo>
                    <a:cubicBezTo>
                      <a:pt x="78" y="58"/>
                      <a:pt x="97" y="58"/>
                      <a:pt x="97" y="58"/>
                    </a:cubicBezTo>
                    <a:lnTo>
                      <a:pt x="78" y="78"/>
                    </a:lnTo>
                    <a:lnTo>
                      <a:pt x="78" y="78"/>
                    </a:lnTo>
                    <a:lnTo>
                      <a:pt x="78" y="78"/>
                    </a:lnTo>
                    <a:cubicBezTo>
                      <a:pt x="58" y="78"/>
                      <a:pt x="58" y="78"/>
                      <a:pt x="58" y="78"/>
                    </a:cubicBezTo>
                    <a:cubicBezTo>
                      <a:pt x="39" y="78"/>
                      <a:pt x="39" y="78"/>
                      <a:pt x="39" y="78"/>
                    </a:cubicBezTo>
                    <a:cubicBezTo>
                      <a:pt x="58" y="78"/>
                      <a:pt x="58" y="78"/>
                      <a:pt x="58" y="78"/>
                    </a:cubicBezTo>
                    <a:cubicBezTo>
                      <a:pt x="39" y="78"/>
                      <a:pt x="39" y="78"/>
                      <a:pt x="39" y="78"/>
                    </a:cubicBezTo>
                    <a:cubicBezTo>
                      <a:pt x="39" y="78"/>
                      <a:pt x="39" y="78"/>
                      <a:pt x="19" y="78"/>
                    </a:cubicBezTo>
                    <a:lnTo>
                      <a:pt x="19" y="78"/>
                    </a:lnTo>
                    <a:cubicBezTo>
                      <a:pt x="19" y="97"/>
                      <a:pt x="19" y="97"/>
                      <a:pt x="0" y="97"/>
                    </a:cubicBezTo>
                    <a:cubicBezTo>
                      <a:pt x="19" y="78"/>
                      <a:pt x="19" y="78"/>
                      <a:pt x="19" y="78"/>
                    </a:cubicBezTo>
                    <a:lnTo>
                      <a:pt x="19" y="78"/>
                    </a:lnTo>
                    <a:cubicBezTo>
                      <a:pt x="116" y="58"/>
                      <a:pt x="233" y="19"/>
                      <a:pt x="426" y="0"/>
                    </a:cubicBezTo>
                    <a:lnTo>
                      <a:pt x="426" y="0"/>
                    </a:lnTo>
                    <a:cubicBezTo>
                      <a:pt x="446" y="0"/>
                      <a:pt x="446" y="0"/>
                      <a:pt x="446" y="0"/>
                    </a:cubicBezTo>
                    <a:lnTo>
                      <a:pt x="446" y="0"/>
                    </a:lnTo>
                    <a:lnTo>
                      <a:pt x="446" y="0"/>
                    </a:lnTo>
                    <a:lnTo>
                      <a:pt x="446" y="0"/>
                    </a:lnTo>
                    <a:cubicBezTo>
                      <a:pt x="465" y="0"/>
                      <a:pt x="465" y="0"/>
                      <a:pt x="465" y="0"/>
                    </a:cubicBezTo>
                    <a:lnTo>
                      <a:pt x="465" y="0"/>
                    </a:lnTo>
                    <a:lnTo>
                      <a:pt x="465" y="0"/>
                    </a:lnTo>
                    <a:cubicBezTo>
                      <a:pt x="485" y="0"/>
                      <a:pt x="485" y="0"/>
                      <a:pt x="485" y="0"/>
                    </a:cubicBezTo>
                    <a:lnTo>
                      <a:pt x="485" y="0"/>
                    </a:lnTo>
                    <a:lnTo>
                      <a:pt x="485" y="0"/>
                    </a:lnTo>
                    <a:lnTo>
                      <a:pt x="485" y="0"/>
                    </a:lnTo>
                    <a:lnTo>
                      <a:pt x="485" y="0"/>
                    </a:lnTo>
                    <a:lnTo>
                      <a:pt x="485" y="0"/>
                    </a:lnTo>
                    <a:lnTo>
                      <a:pt x="485" y="0"/>
                    </a:lnTo>
                    <a:cubicBezTo>
                      <a:pt x="504" y="0"/>
                      <a:pt x="504" y="0"/>
                      <a:pt x="504" y="0"/>
                    </a:cubicBezTo>
                    <a:lnTo>
                      <a:pt x="504" y="0"/>
                    </a:lnTo>
                    <a:lnTo>
                      <a:pt x="504" y="0"/>
                    </a:lnTo>
                    <a:lnTo>
                      <a:pt x="504" y="0"/>
                    </a:lnTo>
                    <a:lnTo>
                      <a:pt x="504" y="0"/>
                    </a:lnTo>
                    <a:lnTo>
                      <a:pt x="504" y="0"/>
                    </a:lnTo>
                    <a:lnTo>
                      <a:pt x="504" y="0"/>
                    </a:lnTo>
                    <a:lnTo>
                      <a:pt x="504" y="0"/>
                    </a:lnTo>
                    <a:lnTo>
                      <a:pt x="504" y="0"/>
                    </a:lnTo>
                    <a:lnTo>
                      <a:pt x="504" y="0"/>
                    </a:lnTo>
                    <a:lnTo>
                      <a:pt x="504" y="0"/>
                    </a:lnTo>
                    <a:lnTo>
                      <a:pt x="504" y="0"/>
                    </a:lnTo>
                    <a:cubicBezTo>
                      <a:pt x="485" y="0"/>
                      <a:pt x="485" y="0"/>
                      <a:pt x="485" y="0"/>
                    </a:cubicBezTo>
                    <a:lnTo>
                      <a:pt x="485" y="0"/>
                    </a:lnTo>
                    <a:lnTo>
                      <a:pt x="485" y="0"/>
                    </a:lnTo>
                    <a:cubicBezTo>
                      <a:pt x="504" y="0"/>
                      <a:pt x="504" y="0"/>
                      <a:pt x="504" y="0"/>
                    </a:cubicBezTo>
                    <a:lnTo>
                      <a:pt x="504" y="0"/>
                    </a:lnTo>
                    <a:lnTo>
                      <a:pt x="504" y="0"/>
                    </a:lnTo>
                    <a:cubicBezTo>
                      <a:pt x="524" y="0"/>
                      <a:pt x="524" y="0"/>
                      <a:pt x="524" y="0"/>
                    </a:cubicBezTo>
                    <a:lnTo>
                      <a:pt x="524" y="0"/>
                    </a:lnTo>
                    <a:lnTo>
                      <a:pt x="524" y="0"/>
                    </a:lnTo>
                    <a:lnTo>
                      <a:pt x="524" y="0"/>
                    </a:lnTo>
                    <a:cubicBezTo>
                      <a:pt x="524" y="0"/>
                      <a:pt x="524" y="0"/>
                      <a:pt x="543" y="0"/>
                    </a:cubicBezTo>
                    <a:lnTo>
                      <a:pt x="543" y="0"/>
                    </a:lnTo>
                    <a:lnTo>
                      <a:pt x="543" y="0"/>
                    </a:lnTo>
                    <a:lnTo>
                      <a:pt x="543" y="0"/>
                    </a:lnTo>
                    <a:lnTo>
                      <a:pt x="543" y="0"/>
                    </a:lnTo>
                    <a:lnTo>
                      <a:pt x="543" y="0"/>
                    </a:lnTo>
                    <a:cubicBezTo>
                      <a:pt x="524" y="0"/>
                      <a:pt x="524" y="0"/>
                      <a:pt x="524" y="0"/>
                    </a:cubicBezTo>
                    <a:cubicBezTo>
                      <a:pt x="543" y="0"/>
                      <a:pt x="543" y="0"/>
                      <a:pt x="543" y="0"/>
                    </a:cubicBezTo>
                    <a:lnTo>
                      <a:pt x="524" y="0"/>
                    </a:lnTo>
                    <a:lnTo>
                      <a:pt x="524" y="0"/>
                    </a:lnTo>
                    <a:lnTo>
                      <a:pt x="524" y="0"/>
                    </a:lnTo>
                    <a:lnTo>
                      <a:pt x="543" y="0"/>
                    </a:lnTo>
                    <a:lnTo>
                      <a:pt x="543" y="0"/>
                    </a:lnTo>
                    <a:lnTo>
                      <a:pt x="543" y="0"/>
                    </a:lnTo>
                    <a:lnTo>
                      <a:pt x="562" y="0"/>
                    </a:lnTo>
                    <a:lnTo>
                      <a:pt x="562" y="0"/>
                    </a:lnTo>
                    <a:lnTo>
                      <a:pt x="562" y="0"/>
                    </a:lnTo>
                    <a:cubicBezTo>
                      <a:pt x="543" y="0"/>
                      <a:pt x="543" y="0"/>
                      <a:pt x="543" y="0"/>
                    </a:cubicBezTo>
                    <a:lnTo>
                      <a:pt x="543" y="0"/>
                    </a:lnTo>
                    <a:lnTo>
                      <a:pt x="524" y="0"/>
                    </a:lnTo>
                    <a:lnTo>
                      <a:pt x="524" y="0"/>
                    </a:lnTo>
                    <a:cubicBezTo>
                      <a:pt x="524" y="0"/>
                      <a:pt x="524" y="0"/>
                      <a:pt x="504" y="0"/>
                    </a:cubicBez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cubicBezTo>
                      <a:pt x="485" y="0"/>
                      <a:pt x="485" y="0"/>
                      <a:pt x="465" y="0"/>
                    </a:cubicBezTo>
                    <a:lnTo>
                      <a:pt x="465" y="0"/>
                    </a:lnTo>
                    <a:lnTo>
                      <a:pt x="465" y="0"/>
                    </a:lnTo>
                    <a:lnTo>
                      <a:pt x="465" y="0"/>
                    </a:lnTo>
                    <a:cubicBezTo>
                      <a:pt x="465" y="0"/>
                      <a:pt x="465" y="0"/>
                      <a:pt x="446" y="0"/>
                    </a:cubicBezTo>
                    <a:lnTo>
                      <a:pt x="446" y="0"/>
                    </a:lnTo>
                    <a:lnTo>
                      <a:pt x="446" y="0"/>
                    </a:lnTo>
                    <a:cubicBezTo>
                      <a:pt x="426" y="0"/>
                      <a:pt x="426" y="0"/>
                      <a:pt x="426" y="0"/>
                    </a:cubicBezTo>
                    <a:lnTo>
                      <a:pt x="426" y="0"/>
                    </a:lnTo>
                    <a:cubicBezTo>
                      <a:pt x="426" y="0"/>
                      <a:pt x="407" y="0"/>
                      <a:pt x="388" y="0"/>
                    </a:cubicBezTo>
                    <a:cubicBezTo>
                      <a:pt x="407" y="0"/>
                      <a:pt x="407" y="0"/>
                      <a:pt x="407" y="0"/>
                    </a:cubicBezTo>
                    <a:lnTo>
                      <a:pt x="407" y="0"/>
                    </a:lnTo>
                    <a:lnTo>
                      <a:pt x="407" y="0"/>
                    </a:lnTo>
                    <a:lnTo>
                      <a:pt x="407" y="0"/>
                    </a:lnTo>
                    <a:lnTo>
                      <a:pt x="407" y="0"/>
                    </a:lnTo>
                    <a:lnTo>
                      <a:pt x="407" y="0"/>
                    </a:lnTo>
                    <a:lnTo>
                      <a:pt x="407" y="0"/>
                    </a:lnTo>
                    <a:lnTo>
                      <a:pt x="407" y="0"/>
                    </a:lnTo>
                    <a:lnTo>
                      <a:pt x="407" y="0"/>
                    </a:lnTo>
                    <a:cubicBezTo>
                      <a:pt x="407" y="0"/>
                      <a:pt x="407" y="0"/>
                      <a:pt x="426" y="0"/>
                    </a:cubicBezTo>
                    <a:cubicBezTo>
                      <a:pt x="407" y="0"/>
                      <a:pt x="407" y="0"/>
                      <a:pt x="407" y="0"/>
                    </a:cubicBezTo>
                    <a:lnTo>
                      <a:pt x="407" y="0"/>
                    </a:lnTo>
                    <a:lnTo>
                      <a:pt x="407" y="0"/>
                    </a:lnTo>
                    <a:lnTo>
                      <a:pt x="407" y="0"/>
                    </a:lnTo>
                    <a:lnTo>
                      <a:pt x="407" y="0"/>
                    </a:lnTo>
                    <a:lnTo>
                      <a:pt x="407" y="0"/>
                    </a:lnTo>
                    <a:cubicBezTo>
                      <a:pt x="388" y="0"/>
                      <a:pt x="388" y="0"/>
                      <a:pt x="369" y="19"/>
                    </a:cubicBezTo>
                    <a:cubicBezTo>
                      <a:pt x="369" y="0"/>
                      <a:pt x="388" y="0"/>
                      <a:pt x="388" y="0"/>
                    </a:cubicBezTo>
                    <a:lnTo>
                      <a:pt x="388" y="0"/>
                    </a:lnTo>
                    <a:lnTo>
                      <a:pt x="407" y="0"/>
                    </a:lnTo>
                    <a:lnTo>
                      <a:pt x="407" y="0"/>
                    </a:lnTo>
                    <a:lnTo>
                      <a:pt x="407" y="0"/>
                    </a:lnTo>
                    <a:cubicBezTo>
                      <a:pt x="407" y="0"/>
                      <a:pt x="388" y="0"/>
                      <a:pt x="369" y="19"/>
                    </a:cubicBezTo>
                    <a:cubicBezTo>
                      <a:pt x="369" y="19"/>
                      <a:pt x="369" y="19"/>
                      <a:pt x="349" y="19"/>
                    </a:cubicBezTo>
                    <a:cubicBezTo>
                      <a:pt x="330" y="19"/>
                      <a:pt x="330" y="19"/>
                      <a:pt x="310" y="19"/>
                    </a:cubicBezTo>
                    <a:cubicBezTo>
                      <a:pt x="330" y="19"/>
                      <a:pt x="330" y="19"/>
                      <a:pt x="349" y="19"/>
                    </a:cubicBezTo>
                    <a:lnTo>
                      <a:pt x="349" y="19"/>
                    </a:lnTo>
                    <a:lnTo>
                      <a:pt x="349" y="19"/>
                    </a:lnTo>
                    <a:lnTo>
                      <a:pt x="349" y="19"/>
                    </a:lnTo>
                    <a:lnTo>
                      <a:pt x="369" y="19"/>
                    </a:lnTo>
                    <a:cubicBezTo>
                      <a:pt x="369" y="19"/>
                      <a:pt x="369" y="19"/>
                      <a:pt x="349" y="19"/>
                    </a:cubicBezTo>
                    <a:cubicBezTo>
                      <a:pt x="369" y="19"/>
                      <a:pt x="388" y="19"/>
                      <a:pt x="388" y="0"/>
                    </a:cubicBezTo>
                    <a:lnTo>
                      <a:pt x="388" y="0"/>
                    </a:lnTo>
                    <a:lnTo>
                      <a:pt x="388" y="0"/>
                    </a:lnTo>
                    <a:lnTo>
                      <a:pt x="388" y="0"/>
                    </a:lnTo>
                    <a:lnTo>
                      <a:pt x="388" y="0"/>
                    </a:lnTo>
                    <a:cubicBezTo>
                      <a:pt x="388" y="0"/>
                      <a:pt x="388" y="0"/>
                      <a:pt x="388" y="19"/>
                    </a:cubicBezTo>
                    <a:lnTo>
                      <a:pt x="388" y="0"/>
                    </a:lnTo>
                    <a:cubicBezTo>
                      <a:pt x="388" y="19"/>
                      <a:pt x="369" y="19"/>
                      <a:pt x="369" y="1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160" name="Freeform 448"/>
              <p:cNvSpPr>
                <a:spLocks noChangeArrowheads="1"/>
              </p:cNvSpPr>
              <p:nvPr/>
            </p:nvSpPr>
            <p:spPr bwMode="auto">
              <a:xfrm>
                <a:off x="6567488" y="1787525"/>
                <a:ext cx="1758950" cy="1592263"/>
              </a:xfrm>
              <a:custGeom>
                <a:avLst/>
                <a:gdLst>
                  <a:gd name="T0" fmla="*/ 2443 w 4887"/>
                  <a:gd name="T1" fmla="*/ 155 h 4421"/>
                  <a:gd name="T2" fmla="*/ 2443 w 4887"/>
                  <a:gd name="T3" fmla="*/ 155 h 4421"/>
                  <a:gd name="T4" fmla="*/ 3878 w 4887"/>
                  <a:gd name="T5" fmla="*/ 737 h 4421"/>
                  <a:gd name="T6" fmla="*/ 4518 w 4887"/>
                  <a:gd name="T7" fmla="*/ 2191 h 4421"/>
                  <a:gd name="T8" fmla="*/ 3936 w 4887"/>
                  <a:gd name="T9" fmla="*/ 3645 h 4421"/>
                  <a:gd name="T10" fmla="*/ 3238 w 4887"/>
                  <a:gd name="T11" fmla="*/ 4130 h 4421"/>
                  <a:gd name="T12" fmla="*/ 2443 w 4887"/>
                  <a:gd name="T13" fmla="*/ 4285 h 4421"/>
                  <a:gd name="T14" fmla="*/ 1009 w 4887"/>
                  <a:gd name="T15" fmla="*/ 3703 h 4421"/>
                  <a:gd name="T16" fmla="*/ 369 w 4887"/>
                  <a:gd name="T17" fmla="*/ 2249 h 4421"/>
                  <a:gd name="T18" fmla="*/ 950 w 4887"/>
                  <a:gd name="T19" fmla="*/ 776 h 4421"/>
                  <a:gd name="T20" fmla="*/ 1648 w 4887"/>
                  <a:gd name="T21" fmla="*/ 310 h 4421"/>
                  <a:gd name="T22" fmla="*/ 2443 w 4887"/>
                  <a:gd name="T23" fmla="*/ 155 h 4421"/>
                  <a:gd name="T24" fmla="*/ 2443 w 4887"/>
                  <a:gd name="T25" fmla="*/ 155 h 4421"/>
                  <a:gd name="T26" fmla="*/ 2443 w 4887"/>
                  <a:gd name="T27" fmla="*/ 0 h 4421"/>
                  <a:gd name="T28" fmla="*/ 2443 w 4887"/>
                  <a:gd name="T29" fmla="*/ 0 h 4421"/>
                  <a:gd name="T30" fmla="*/ 854 w 4887"/>
                  <a:gd name="T31" fmla="*/ 679 h 4421"/>
                  <a:gd name="T32" fmla="*/ 912 w 4887"/>
                  <a:gd name="T33" fmla="*/ 3800 h 4421"/>
                  <a:gd name="T34" fmla="*/ 2443 w 4887"/>
                  <a:gd name="T35" fmla="*/ 4420 h 4421"/>
                  <a:gd name="T36" fmla="*/ 4033 w 4887"/>
                  <a:gd name="T37" fmla="*/ 3761 h 4421"/>
                  <a:gd name="T38" fmla="*/ 3994 w 4887"/>
                  <a:gd name="T39" fmla="*/ 621 h 4421"/>
                  <a:gd name="T40" fmla="*/ 2443 w 4887"/>
                  <a:gd name="T41" fmla="*/ 0 h 4421"/>
                  <a:gd name="T42" fmla="*/ 2443 w 4887"/>
                  <a:gd name="T43" fmla="*/ 155 h 4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87" h="4421">
                    <a:moveTo>
                      <a:pt x="2443" y="155"/>
                    </a:moveTo>
                    <a:lnTo>
                      <a:pt x="2443" y="155"/>
                    </a:lnTo>
                    <a:cubicBezTo>
                      <a:pt x="2986" y="155"/>
                      <a:pt x="3490" y="349"/>
                      <a:pt x="3878" y="737"/>
                    </a:cubicBezTo>
                    <a:cubicBezTo>
                      <a:pt x="4285" y="1125"/>
                      <a:pt x="4498" y="1629"/>
                      <a:pt x="4518" y="2191"/>
                    </a:cubicBezTo>
                    <a:cubicBezTo>
                      <a:pt x="4518" y="2734"/>
                      <a:pt x="4324" y="3257"/>
                      <a:pt x="3936" y="3645"/>
                    </a:cubicBezTo>
                    <a:cubicBezTo>
                      <a:pt x="3723" y="3858"/>
                      <a:pt x="3490" y="4013"/>
                      <a:pt x="3238" y="4130"/>
                    </a:cubicBezTo>
                    <a:cubicBezTo>
                      <a:pt x="2986" y="4227"/>
                      <a:pt x="2715" y="4285"/>
                      <a:pt x="2443" y="4285"/>
                    </a:cubicBezTo>
                    <a:cubicBezTo>
                      <a:pt x="1900" y="4285"/>
                      <a:pt x="1396" y="4072"/>
                      <a:pt x="1009" y="3703"/>
                    </a:cubicBezTo>
                    <a:cubicBezTo>
                      <a:pt x="602" y="3315"/>
                      <a:pt x="388" y="2792"/>
                      <a:pt x="369" y="2249"/>
                    </a:cubicBezTo>
                    <a:cubicBezTo>
                      <a:pt x="369" y="1706"/>
                      <a:pt x="582" y="1183"/>
                      <a:pt x="950" y="776"/>
                    </a:cubicBezTo>
                    <a:cubicBezTo>
                      <a:pt x="1164" y="582"/>
                      <a:pt x="1396" y="408"/>
                      <a:pt x="1648" y="310"/>
                    </a:cubicBezTo>
                    <a:cubicBezTo>
                      <a:pt x="1900" y="194"/>
                      <a:pt x="2172" y="155"/>
                      <a:pt x="2443" y="155"/>
                    </a:cubicBezTo>
                    <a:lnTo>
                      <a:pt x="2443" y="155"/>
                    </a:lnTo>
                    <a:lnTo>
                      <a:pt x="2443" y="0"/>
                    </a:lnTo>
                    <a:lnTo>
                      <a:pt x="2443" y="0"/>
                    </a:lnTo>
                    <a:cubicBezTo>
                      <a:pt x="1862" y="0"/>
                      <a:pt x="1280" y="233"/>
                      <a:pt x="854" y="679"/>
                    </a:cubicBezTo>
                    <a:cubicBezTo>
                      <a:pt x="0" y="1551"/>
                      <a:pt x="20" y="2947"/>
                      <a:pt x="912" y="3800"/>
                    </a:cubicBezTo>
                    <a:cubicBezTo>
                      <a:pt x="1338" y="4227"/>
                      <a:pt x="1881" y="4420"/>
                      <a:pt x="2443" y="4420"/>
                    </a:cubicBezTo>
                    <a:cubicBezTo>
                      <a:pt x="3025" y="4420"/>
                      <a:pt x="3606" y="4207"/>
                      <a:pt x="4033" y="3761"/>
                    </a:cubicBezTo>
                    <a:cubicBezTo>
                      <a:pt x="4886" y="2869"/>
                      <a:pt x="4867" y="1474"/>
                      <a:pt x="3994" y="621"/>
                    </a:cubicBezTo>
                    <a:cubicBezTo>
                      <a:pt x="3548" y="214"/>
                      <a:pt x="3006" y="0"/>
                      <a:pt x="2443" y="0"/>
                    </a:cubicBezTo>
                    <a:lnTo>
                      <a:pt x="2443" y="15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ea typeface="ヒラギノ角ゴ Pro W3"/>
                  <a:cs typeface="+mn-cs"/>
                </a:endParaRPr>
              </a:p>
            </p:txBody>
          </p:sp>
        </p:grpSp>
        <p:sp>
          <p:nvSpPr>
            <p:cNvPr id="161" name="Freeform 160" title="decorative image"/>
            <p:cNvSpPr>
              <a:spLocks/>
            </p:cNvSpPr>
            <p:nvPr/>
          </p:nvSpPr>
          <p:spPr bwMode="auto">
            <a:xfrm>
              <a:off x="1319837" y="5735178"/>
              <a:ext cx="71855" cy="94939"/>
            </a:xfrm>
            <a:custGeom>
              <a:avLst/>
              <a:gdLst>
                <a:gd name="T0" fmla="*/ 0 w 97"/>
                <a:gd name="T1" fmla="*/ 6350 h 156"/>
                <a:gd name="T2" fmla="*/ 11113 w 97"/>
                <a:gd name="T3" fmla="*/ 17463 h 156"/>
                <a:gd name="T4" fmla="*/ 22225 w 97"/>
                <a:gd name="T5" fmla="*/ 44450 h 156"/>
                <a:gd name="T6" fmla="*/ 36513 w 97"/>
                <a:gd name="T7" fmla="*/ 55563 h 156"/>
                <a:gd name="T8" fmla="*/ 41275 w 97"/>
                <a:gd name="T9" fmla="*/ 63500 h 156"/>
                <a:gd name="T10" fmla="*/ 49213 w 97"/>
                <a:gd name="T11" fmla="*/ 71438 h 156"/>
                <a:gd name="T12" fmla="*/ 49213 w 97"/>
                <a:gd name="T13" fmla="*/ 77788 h 156"/>
                <a:gd name="T14" fmla="*/ 44450 w 97"/>
                <a:gd name="T15" fmla="*/ 85725 h 156"/>
                <a:gd name="T16" fmla="*/ 55563 w 97"/>
                <a:gd name="T17" fmla="*/ 96838 h 156"/>
                <a:gd name="T18" fmla="*/ 55563 w 97"/>
                <a:gd name="T19" fmla="*/ 100013 h 156"/>
                <a:gd name="T20" fmla="*/ 52388 w 97"/>
                <a:gd name="T21" fmla="*/ 107950 h 156"/>
                <a:gd name="T22" fmla="*/ 55563 w 97"/>
                <a:gd name="T23" fmla="*/ 112713 h 156"/>
                <a:gd name="T24" fmla="*/ 55563 w 97"/>
                <a:gd name="T25" fmla="*/ 130175 h 156"/>
                <a:gd name="T26" fmla="*/ 49213 w 97"/>
                <a:gd name="T27" fmla="*/ 157163 h 156"/>
                <a:gd name="T28" fmla="*/ 41275 w 97"/>
                <a:gd name="T29" fmla="*/ 179388 h 156"/>
                <a:gd name="T30" fmla="*/ 60325 w 97"/>
                <a:gd name="T31" fmla="*/ 193675 h 156"/>
                <a:gd name="T32" fmla="*/ 66675 w 97"/>
                <a:gd name="T33" fmla="*/ 206375 h 156"/>
                <a:gd name="T34" fmla="*/ 66675 w 97"/>
                <a:gd name="T35" fmla="*/ 220663 h 156"/>
                <a:gd name="T36" fmla="*/ 60325 w 97"/>
                <a:gd name="T37" fmla="*/ 242888 h 156"/>
                <a:gd name="T38" fmla="*/ 85725 w 97"/>
                <a:gd name="T39" fmla="*/ 247650 h 156"/>
                <a:gd name="T40" fmla="*/ 88900 w 97"/>
                <a:gd name="T41" fmla="*/ 242888 h 156"/>
                <a:gd name="T42" fmla="*/ 104775 w 97"/>
                <a:gd name="T43" fmla="*/ 209550 h 156"/>
                <a:gd name="T44" fmla="*/ 115888 w 97"/>
                <a:gd name="T45" fmla="*/ 198438 h 156"/>
                <a:gd name="T46" fmla="*/ 115888 w 97"/>
                <a:gd name="T47" fmla="*/ 182563 h 156"/>
                <a:gd name="T48" fmla="*/ 115888 w 97"/>
                <a:gd name="T49" fmla="*/ 176213 h 156"/>
                <a:gd name="T50" fmla="*/ 123825 w 97"/>
                <a:gd name="T51" fmla="*/ 171450 h 156"/>
                <a:gd name="T52" fmla="*/ 142875 w 97"/>
                <a:gd name="T53" fmla="*/ 171450 h 156"/>
                <a:gd name="T54" fmla="*/ 138113 w 97"/>
                <a:gd name="T55" fmla="*/ 168275 h 156"/>
                <a:gd name="T56" fmla="*/ 138113 w 97"/>
                <a:gd name="T57" fmla="*/ 157163 h 156"/>
                <a:gd name="T58" fmla="*/ 153988 w 97"/>
                <a:gd name="T59" fmla="*/ 138113 h 156"/>
                <a:gd name="T60" fmla="*/ 149225 w 97"/>
                <a:gd name="T61" fmla="*/ 123825 h 156"/>
                <a:gd name="T62" fmla="*/ 146050 w 97"/>
                <a:gd name="T63" fmla="*/ 119063 h 156"/>
                <a:gd name="T64" fmla="*/ 142875 w 97"/>
                <a:gd name="T65" fmla="*/ 119063 h 156"/>
                <a:gd name="T66" fmla="*/ 130175 w 97"/>
                <a:gd name="T67" fmla="*/ 130175 h 156"/>
                <a:gd name="T68" fmla="*/ 123825 w 97"/>
                <a:gd name="T69" fmla="*/ 130175 h 156"/>
                <a:gd name="T70" fmla="*/ 107950 w 97"/>
                <a:gd name="T71" fmla="*/ 127000 h 156"/>
                <a:gd name="T72" fmla="*/ 88900 w 97"/>
                <a:gd name="T73" fmla="*/ 112713 h 156"/>
                <a:gd name="T74" fmla="*/ 88900 w 97"/>
                <a:gd name="T75" fmla="*/ 88900 h 156"/>
                <a:gd name="T76" fmla="*/ 82550 w 97"/>
                <a:gd name="T77" fmla="*/ 88900 h 156"/>
                <a:gd name="T78" fmla="*/ 85725 w 97"/>
                <a:gd name="T79" fmla="*/ 82550 h 156"/>
                <a:gd name="T80" fmla="*/ 77788 w 97"/>
                <a:gd name="T81" fmla="*/ 85725 h 156"/>
                <a:gd name="T82" fmla="*/ 74613 w 97"/>
                <a:gd name="T83" fmla="*/ 93663 h 156"/>
                <a:gd name="T84" fmla="*/ 66675 w 97"/>
                <a:gd name="T85" fmla="*/ 93663 h 156"/>
                <a:gd name="T86" fmla="*/ 60325 w 97"/>
                <a:gd name="T87" fmla="*/ 88900 h 156"/>
                <a:gd name="T88" fmla="*/ 60325 w 97"/>
                <a:gd name="T89" fmla="*/ 77788 h 156"/>
                <a:gd name="T90" fmla="*/ 60325 w 97"/>
                <a:gd name="T91" fmla="*/ 55563 h 156"/>
                <a:gd name="T92" fmla="*/ 55563 w 97"/>
                <a:gd name="T93" fmla="*/ 41275 h 156"/>
                <a:gd name="T94" fmla="*/ 44450 w 97"/>
                <a:gd name="T95" fmla="*/ 36513 h 156"/>
                <a:gd name="T96" fmla="*/ 41275 w 97"/>
                <a:gd name="T97" fmla="*/ 25400 h 156"/>
                <a:gd name="T98" fmla="*/ 25400 w 97"/>
                <a:gd name="T99" fmla="*/ 14288 h 156"/>
                <a:gd name="T100" fmla="*/ 22225 w 97"/>
                <a:gd name="T101" fmla="*/ 22225 h 156"/>
                <a:gd name="T102" fmla="*/ 7938 w 97"/>
                <a:gd name="T103" fmla="*/ 6350 h 156"/>
                <a:gd name="T104" fmla="*/ 11113 w 97"/>
                <a:gd name="T105" fmla="*/ 0 h 156"/>
                <a:gd name="T106" fmla="*/ 3175 w 97"/>
                <a:gd name="T107" fmla="*/ 0 h 1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7"/>
                <a:gd name="T163" fmla="*/ 0 h 156"/>
                <a:gd name="T164" fmla="*/ 97 w 97"/>
                <a:gd name="T165" fmla="*/ 156 h 15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7" h="156">
                  <a:moveTo>
                    <a:pt x="2" y="0"/>
                  </a:moveTo>
                  <a:lnTo>
                    <a:pt x="2" y="2"/>
                  </a:lnTo>
                  <a:lnTo>
                    <a:pt x="0" y="4"/>
                  </a:lnTo>
                  <a:lnTo>
                    <a:pt x="5" y="7"/>
                  </a:lnTo>
                  <a:lnTo>
                    <a:pt x="7" y="9"/>
                  </a:lnTo>
                  <a:lnTo>
                    <a:pt x="7" y="11"/>
                  </a:lnTo>
                  <a:lnTo>
                    <a:pt x="9" y="14"/>
                  </a:lnTo>
                  <a:lnTo>
                    <a:pt x="12" y="21"/>
                  </a:lnTo>
                  <a:lnTo>
                    <a:pt x="14" y="28"/>
                  </a:lnTo>
                  <a:lnTo>
                    <a:pt x="16" y="30"/>
                  </a:lnTo>
                  <a:lnTo>
                    <a:pt x="21" y="35"/>
                  </a:lnTo>
                  <a:lnTo>
                    <a:pt x="23" y="35"/>
                  </a:lnTo>
                  <a:lnTo>
                    <a:pt x="23" y="37"/>
                  </a:lnTo>
                  <a:lnTo>
                    <a:pt x="26" y="40"/>
                  </a:lnTo>
                  <a:lnTo>
                    <a:pt x="26" y="42"/>
                  </a:lnTo>
                  <a:lnTo>
                    <a:pt x="31" y="42"/>
                  </a:lnTo>
                  <a:lnTo>
                    <a:pt x="31" y="45"/>
                  </a:lnTo>
                  <a:lnTo>
                    <a:pt x="31" y="47"/>
                  </a:lnTo>
                  <a:lnTo>
                    <a:pt x="31" y="49"/>
                  </a:lnTo>
                  <a:lnTo>
                    <a:pt x="28" y="52"/>
                  </a:lnTo>
                  <a:lnTo>
                    <a:pt x="28" y="54"/>
                  </a:lnTo>
                  <a:lnTo>
                    <a:pt x="28" y="56"/>
                  </a:lnTo>
                  <a:lnTo>
                    <a:pt x="31" y="59"/>
                  </a:lnTo>
                  <a:lnTo>
                    <a:pt x="35" y="61"/>
                  </a:lnTo>
                  <a:lnTo>
                    <a:pt x="35" y="63"/>
                  </a:lnTo>
                  <a:lnTo>
                    <a:pt x="33" y="66"/>
                  </a:lnTo>
                  <a:lnTo>
                    <a:pt x="33" y="68"/>
                  </a:lnTo>
                  <a:lnTo>
                    <a:pt x="35" y="68"/>
                  </a:lnTo>
                  <a:lnTo>
                    <a:pt x="35" y="71"/>
                  </a:lnTo>
                  <a:lnTo>
                    <a:pt x="35" y="73"/>
                  </a:lnTo>
                  <a:lnTo>
                    <a:pt x="35" y="78"/>
                  </a:lnTo>
                  <a:lnTo>
                    <a:pt x="35" y="82"/>
                  </a:lnTo>
                  <a:lnTo>
                    <a:pt x="35" y="89"/>
                  </a:lnTo>
                  <a:lnTo>
                    <a:pt x="33" y="94"/>
                  </a:lnTo>
                  <a:lnTo>
                    <a:pt x="31" y="99"/>
                  </a:lnTo>
                  <a:lnTo>
                    <a:pt x="31" y="101"/>
                  </a:lnTo>
                  <a:lnTo>
                    <a:pt x="16" y="108"/>
                  </a:lnTo>
                  <a:lnTo>
                    <a:pt x="26" y="113"/>
                  </a:lnTo>
                  <a:lnTo>
                    <a:pt x="35" y="120"/>
                  </a:lnTo>
                  <a:lnTo>
                    <a:pt x="38" y="122"/>
                  </a:lnTo>
                  <a:lnTo>
                    <a:pt x="40" y="125"/>
                  </a:lnTo>
                  <a:lnTo>
                    <a:pt x="40" y="127"/>
                  </a:lnTo>
                  <a:lnTo>
                    <a:pt x="42" y="130"/>
                  </a:lnTo>
                  <a:lnTo>
                    <a:pt x="42" y="132"/>
                  </a:lnTo>
                  <a:lnTo>
                    <a:pt x="42" y="134"/>
                  </a:lnTo>
                  <a:lnTo>
                    <a:pt x="42" y="139"/>
                  </a:lnTo>
                  <a:lnTo>
                    <a:pt x="38" y="144"/>
                  </a:lnTo>
                  <a:lnTo>
                    <a:pt x="38" y="148"/>
                  </a:lnTo>
                  <a:lnTo>
                    <a:pt x="38" y="153"/>
                  </a:lnTo>
                  <a:lnTo>
                    <a:pt x="45" y="153"/>
                  </a:lnTo>
                  <a:lnTo>
                    <a:pt x="52" y="156"/>
                  </a:lnTo>
                  <a:lnTo>
                    <a:pt x="54" y="156"/>
                  </a:lnTo>
                  <a:lnTo>
                    <a:pt x="54" y="153"/>
                  </a:lnTo>
                  <a:lnTo>
                    <a:pt x="56" y="153"/>
                  </a:lnTo>
                  <a:lnTo>
                    <a:pt x="59" y="146"/>
                  </a:lnTo>
                  <a:lnTo>
                    <a:pt x="64" y="132"/>
                  </a:lnTo>
                  <a:lnTo>
                    <a:pt x="66" y="132"/>
                  </a:lnTo>
                  <a:lnTo>
                    <a:pt x="71" y="130"/>
                  </a:lnTo>
                  <a:lnTo>
                    <a:pt x="71" y="127"/>
                  </a:lnTo>
                  <a:lnTo>
                    <a:pt x="73" y="125"/>
                  </a:lnTo>
                  <a:lnTo>
                    <a:pt x="73" y="122"/>
                  </a:lnTo>
                  <a:lnTo>
                    <a:pt x="75" y="120"/>
                  </a:lnTo>
                  <a:lnTo>
                    <a:pt x="73" y="115"/>
                  </a:lnTo>
                  <a:lnTo>
                    <a:pt x="71" y="113"/>
                  </a:lnTo>
                  <a:lnTo>
                    <a:pt x="73" y="111"/>
                  </a:lnTo>
                  <a:lnTo>
                    <a:pt x="75" y="111"/>
                  </a:lnTo>
                  <a:lnTo>
                    <a:pt x="78" y="108"/>
                  </a:lnTo>
                  <a:lnTo>
                    <a:pt x="85" y="106"/>
                  </a:lnTo>
                  <a:lnTo>
                    <a:pt x="90" y="111"/>
                  </a:lnTo>
                  <a:lnTo>
                    <a:pt x="90" y="108"/>
                  </a:lnTo>
                  <a:lnTo>
                    <a:pt x="90" y="106"/>
                  </a:lnTo>
                  <a:lnTo>
                    <a:pt x="87" y="106"/>
                  </a:lnTo>
                  <a:lnTo>
                    <a:pt x="87" y="104"/>
                  </a:lnTo>
                  <a:lnTo>
                    <a:pt x="87" y="101"/>
                  </a:lnTo>
                  <a:lnTo>
                    <a:pt x="87" y="99"/>
                  </a:lnTo>
                  <a:lnTo>
                    <a:pt x="92" y="94"/>
                  </a:lnTo>
                  <a:lnTo>
                    <a:pt x="94" y="89"/>
                  </a:lnTo>
                  <a:lnTo>
                    <a:pt x="97" y="87"/>
                  </a:lnTo>
                  <a:lnTo>
                    <a:pt x="97" y="82"/>
                  </a:lnTo>
                  <a:lnTo>
                    <a:pt x="97" y="78"/>
                  </a:lnTo>
                  <a:lnTo>
                    <a:pt x="94" y="78"/>
                  </a:lnTo>
                  <a:lnTo>
                    <a:pt x="92" y="78"/>
                  </a:lnTo>
                  <a:lnTo>
                    <a:pt x="92" y="75"/>
                  </a:lnTo>
                  <a:lnTo>
                    <a:pt x="90" y="75"/>
                  </a:lnTo>
                  <a:lnTo>
                    <a:pt x="85" y="78"/>
                  </a:lnTo>
                  <a:lnTo>
                    <a:pt x="82" y="82"/>
                  </a:lnTo>
                  <a:lnTo>
                    <a:pt x="80" y="82"/>
                  </a:lnTo>
                  <a:lnTo>
                    <a:pt x="78" y="82"/>
                  </a:lnTo>
                  <a:lnTo>
                    <a:pt x="75" y="82"/>
                  </a:lnTo>
                  <a:lnTo>
                    <a:pt x="73" y="82"/>
                  </a:lnTo>
                  <a:lnTo>
                    <a:pt x="68" y="80"/>
                  </a:lnTo>
                  <a:lnTo>
                    <a:pt x="64" y="78"/>
                  </a:lnTo>
                  <a:lnTo>
                    <a:pt x="56" y="75"/>
                  </a:lnTo>
                  <a:lnTo>
                    <a:pt x="56" y="71"/>
                  </a:lnTo>
                  <a:lnTo>
                    <a:pt x="56" y="66"/>
                  </a:lnTo>
                  <a:lnTo>
                    <a:pt x="56" y="61"/>
                  </a:lnTo>
                  <a:lnTo>
                    <a:pt x="56" y="56"/>
                  </a:lnTo>
                  <a:lnTo>
                    <a:pt x="54" y="56"/>
                  </a:lnTo>
                  <a:lnTo>
                    <a:pt x="52" y="56"/>
                  </a:lnTo>
                  <a:lnTo>
                    <a:pt x="52" y="54"/>
                  </a:lnTo>
                  <a:lnTo>
                    <a:pt x="54" y="54"/>
                  </a:lnTo>
                  <a:lnTo>
                    <a:pt x="54" y="52"/>
                  </a:lnTo>
                  <a:lnTo>
                    <a:pt x="52" y="49"/>
                  </a:lnTo>
                  <a:lnTo>
                    <a:pt x="49" y="54"/>
                  </a:lnTo>
                  <a:lnTo>
                    <a:pt x="49" y="56"/>
                  </a:lnTo>
                  <a:lnTo>
                    <a:pt x="47" y="59"/>
                  </a:lnTo>
                  <a:lnTo>
                    <a:pt x="45" y="59"/>
                  </a:lnTo>
                  <a:lnTo>
                    <a:pt x="45" y="61"/>
                  </a:lnTo>
                  <a:lnTo>
                    <a:pt x="42" y="59"/>
                  </a:lnTo>
                  <a:lnTo>
                    <a:pt x="40" y="59"/>
                  </a:lnTo>
                  <a:lnTo>
                    <a:pt x="40" y="56"/>
                  </a:lnTo>
                  <a:lnTo>
                    <a:pt x="38" y="56"/>
                  </a:lnTo>
                  <a:lnTo>
                    <a:pt x="38" y="54"/>
                  </a:lnTo>
                  <a:lnTo>
                    <a:pt x="38" y="52"/>
                  </a:lnTo>
                  <a:lnTo>
                    <a:pt x="38" y="49"/>
                  </a:lnTo>
                  <a:lnTo>
                    <a:pt x="38" y="47"/>
                  </a:lnTo>
                  <a:lnTo>
                    <a:pt x="38" y="40"/>
                  </a:lnTo>
                  <a:lnTo>
                    <a:pt x="38" y="35"/>
                  </a:lnTo>
                  <a:lnTo>
                    <a:pt x="38" y="33"/>
                  </a:lnTo>
                  <a:lnTo>
                    <a:pt x="35" y="30"/>
                  </a:lnTo>
                  <a:lnTo>
                    <a:pt x="35" y="26"/>
                  </a:lnTo>
                  <a:lnTo>
                    <a:pt x="35" y="23"/>
                  </a:lnTo>
                  <a:lnTo>
                    <a:pt x="31" y="23"/>
                  </a:lnTo>
                  <a:lnTo>
                    <a:pt x="28" y="23"/>
                  </a:lnTo>
                  <a:lnTo>
                    <a:pt x="28" y="21"/>
                  </a:lnTo>
                  <a:lnTo>
                    <a:pt x="31" y="19"/>
                  </a:lnTo>
                  <a:lnTo>
                    <a:pt x="26" y="16"/>
                  </a:lnTo>
                  <a:lnTo>
                    <a:pt x="23" y="14"/>
                  </a:lnTo>
                  <a:lnTo>
                    <a:pt x="21" y="11"/>
                  </a:lnTo>
                  <a:lnTo>
                    <a:pt x="16" y="9"/>
                  </a:lnTo>
                  <a:lnTo>
                    <a:pt x="16" y="11"/>
                  </a:lnTo>
                  <a:lnTo>
                    <a:pt x="14" y="14"/>
                  </a:lnTo>
                  <a:lnTo>
                    <a:pt x="12" y="14"/>
                  </a:lnTo>
                  <a:lnTo>
                    <a:pt x="9" y="9"/>
                  </a:lnTo>
                  <a:lnTo>
                    <a:pt x="5" y="4"/>
                  </a:lnTo>
                  <a:lnTo>
                    <a:pt x="7" y="2"/>
                  </a:lnTo>
                  <a:lnTo>
                    <a:pt x="7" y="0"/>
                  </a:lnTo>
                  <a:lnTo>
                    <a:pt x="2" y="0"/>
                  </a:lnTo>
                  <a:close/>
                </a:path>
              </a:pathLst>
            </a:custGeom>
            <a:solidFill>
              <a:schemeClr val="accent6">
                <a:lumMod val="60000"/>
                <a:lumOff val="40000"/>
              </a:schemeClr>
            </a:solidFill>
            <a:ln w="6350" cap="rnd">
              <a:solidFill>
                <a:schemeClr val="accent6">
                  <a:lumMod val="60000"/>
                  <a:lumOff val="40000"/>
                </a:schemeClr>
              </a:solidFill>
              <a:prstDash val="solid"/>
              <a:round/>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162" name="Freeform 161" title="decorative image"/>
            <p:cNvSpPr>
              <a:spLocks/>
            </p:cNvSpPr>
            <p:nvPr/>
          </p:nvSpPr>
          <p:spPr bwMode="auto">
            <a:xfrm>
              <a:off x="1219200" y="5856664"/>
              <a:ext cx="91115" cy="83376"/>
            </a:xfrm>
            <a:custGeom>
              <a:avLst/>
              <a:gdLst>
                <a:gd name="T0" fmla="*/ 134938 w 123"/>
                <a:gd name="T1" fmla="*/ 11113 h 137"/>
                <a:gd name="T2" fmla="*/ 134938 w 123"/>
                <a:gd name="T3" fmla="*/ 22225 h 137"/>
                <a:gd name="T4" fmla="*/ 134938 w 123"/>
                <a:gd name="T5" fmla="*/ 30163 h 137"/>
                <a:gd name="T6" fmla="*/ 131763 w 123"/>
                <a:gd name="T7" fmla="*/ 41275 h 137"/>
                <a:gd name="T8" fmla="*/ 123825 w 123"/>
                <a:gd name="T9" fmla="*/ 57150 h 137"/>
                <a:gd name="T10" fmla="*/ 112713 w 123"/>
                <a:gd name="T11" fmla="*/ 68263 h 137"/>
                <a:gd name="T12" fmla="*/ 104775 w 123"/>
                <a:gd name="T13" fmla="*/ 90488 h 137"/>
                <a:gd name="T14" fmla="*/ 90488 w 123"/>
                <a:gd name="T15" fmla="*/ 109538 h 137"/>
                <a:gd name="T16" fmla="*/ 76200 w 123"/>
                <a:gd name="T17" fmla="*/ 117475 h 137"/>
                <a:gd name="T18" fmla="*/ 60325 w 123"/>
                <a:gd name="T19" fmla="*/ 120650 h 137"/>
                <a:gd name="T20" fmla="*/ 49213 w 123"/>
                <a:gd name="T21" fmla="*/ 128588 h 137"/>
                <a:gd name="T22" fmla="*/ 46038 w 123"/>
                <a:gd name="T23" fmla="*/ 131763 h 137"/>
                <a:gd name="T24" fmla="*/ 46038 w 123"/>
                <a:gd name="T25" fmla="*/ 139700 h 137"/>
                <a:gd name="T26" fmla="*/ 30163 w 123"/>
                <a:gd name="T27" fmla="*/ 146050 h 137"/>
                <a:gd name="T28" fmla="*/ 19050 w 123"/>
                <a:gd name="T29" fmla="*/ 150813 h 137"/>
                <a:gd name="T30" fmla="*/ 15875 w 123"/>
                <a:gd name="T31" fmla="*/ 158750 h 137"/>
                <a:gd name="T32" fmla="*/ 4763 w 123"/>
                <a:gd name="T33" fmla="*/ 173038 h 137"/>
                <a:gd name="T34" fmla="*/ 0 w 123"/>
                <a:gd name="T35" fmla="*/ 187325 h 137"/>
                <a:gd name="T36" fmla="*/ 0 w 123"/>
                <a:gd name="T37" fmla="*/ 187325 h 137"/>
                <a:gd name="T38" fmla="*/ 0 w 123"/>
                <a:gd name="T39" fmla="*/ 195263 h 137"/>
                <a:gd name="T40" fmla="*/ 0 w 123"/>
                <a:gd name="T41" fmla="*/ 203200 h 137"/>
                <a:gd name="T42" fmla="*/ 7938 w 123"/>
                <a:gd name="T43" fmla="*/ 206375 h 137"/>
                <a:gd name="T44" fmla="*/ 19050 w 123"/>
                <a:gd name="T45" fmla="*/ 203200 h 137"/>
                <a:gd name="T46" fmla="*/ 30163 w 123"/>
                <a:gd name="T47" fmla="*/ 203200 h 137"/>
                <a:gd name="T48" fmla="*/ 49213 w 123"/>
                <a:gd name="T49" fmla="*/ 217488 h 137"/>
                <a:gd name="T50" fmla="*/ 68263 w 123"/>
                <a:gd name="T51" fmla="*/ 217488 h 137"/>
                <a:gd name="T52" fmla="*/ 76200 w 123"/>
                <a:gd name="T53" fmla="*/ 214313 h 137"/>
                <a:gd name="T54" fmla="*/ 87313 w 123"/>
                <a:gd name="T55" fmla="*/ 203200 h 137"/>
                <a:gd name="T56" fmla="*/ 104775 w 123"/>
                <a:gd name="T57" fmla="*/ 173038 h 137"/>
                <a:gd name="T58" fmla="*/ 112713 w 123"/>
                <a:gd name="T59" fmla="*/ 153988 h 137"/>
                <a:gd name="T60" fmla="*/ 112713 w 123"/>
                <a:gd name="T61" fmla="*/ 142875 h 137"/>
                <a:gd name="T62" fmla="*/ 117475 w 123"/>
                <a:gd name="T63" fmla="*/ 134938 h 137"/>
                <a:gd name="T64" fmla="*/ 131763 w 123"/>
                <a:gd name="T65" fmla="*/ 131763 h 137"/>
                <a:gd name="T66" fmla="*/ 153988 w 123"/>
                <a:gd name="T67" fmla="*/ 117475 h 137"/>
                <a:gd name="T68" fmla="*/ 150813 w 123"/>
                <a:gd name="T69" fmla="*/ 104775 h 137"/>
                <a:gd name="T70" fmla="*/ 180975 w 123"/>
                <a:gd name="T71" fmla="*/ 71438 h 137"/>
                <a:gd name="T72" fmla="*/ 195263 w 123"/>
                <a:gd name="T73" fmla="*/ 52388 h 137"/>
                <a:gd name="T74" fmla="*/ 192088 w 123"/>
                <a:gd name="T75" fmla="*/ 30163 h 137"/>
                <a:gd name="T76" fmla="*/ 192088 w 123"/>
                <a:gd name="T77" fmla="*/ 19050 h 137"/>
                <a:gd name="T78" fmla="*/ 192088 w 123"/>
                <a:gd name="T79" fmla="*/ 22225 h 137"/>
                <a:gd name="T80" fmla="*/ 184150 w 123"/>
                <a:gd name="T81" fmla="*/ 22225 h 137"/>
                <a:gd name="T82" fmla="*/ 180975 w 123"/>
                <a:gd name="T83" fmla="*/ 19050 h 137"/>
                <a:gd name="T84" fmla="*/ 176213 w 123"/>
                <a:gd name="T85" fmla="*/ 19050 h 137"/>
                <a:gd name="T86" fmla="*/ 173038 w 123"/>
                <a:gd name="T87" fmla="*/ 26988 h 137"/>
                <a:gd name="T88" fmla="*/ 161925 w 123"/>
                <a:gd name="T89" fmla="*/ 26988 h 137"/>
                <a:gd name="T90" fmla="*/ 158750 w 123"/>
                <a:gd name="T91" fmla="*/ 4763 h 137"/>
                <a:gd name="T92" fmla="*/ 146050 w 123"/>
                <a:gd name="T93" fmla="*/ 0 h 137"/>
                <a:gd name="T94" fmla="*/ 146050 w 123"/>
                <a:gd name="T95" fmla="*/ 0 h 1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3"/>
                <a:gd name="T145" fmla="*/ 0 h 137"/>
                <a:gd name="T146" fmla="*/ 123 w 123"/>
                <a:gd name="T147" fmla="*/ 137 h 1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3" h="137">
                  <a:moveTo>
                    <a:pt x="92" y="0"/>
                  </a:moveTo>
                  <a:lnTo>
                    <a:pt x="90" y="5"/>
                  </a:lnTo>
                  <a:lnTo>
                    <a:pt x="85" y="7"/>
                  </a:lnTo>
                  <a:lnTo>
                    <a:pt x="85" y="10"/>
                  </a:lnTo>
                  <a:lnTo>
                    <a:pt x="85" y="12"/>
                  </a:lnTo>
                  <a:lnTo>
                    <a:pt x="85" y="14"/>
                  </a:lnTo>
                  <a:lnTo>
                    <a:pt x="85" y="17"/>
                  </a:lnTo>
                  <a:lnTo>
                    <a:pt x="85" y="19"/>
                  </a:lnTo>
                  <a:lnTo>
                    <a:pt x="85" y="22"/>
                  </a:lnTo>
                  <a:lnTo>
                    <a:pt x="85" y="24"/>
                  </a:lnTo>
                  <a:lnTo>
                    <a:pt x="83" y="26"/>
                  </a:lnTo>
                  <a:lnTo>
                    <a:pt x="78" y="29"/>
                  </a:lnTo>
                  <a:lnTo>
                    <a:pt x="78" y="33"/>
                  </a:lnTo>
                  <a:lnTo>
                    <a:pt x="78" y="36"/>
                  </a:lnTo>
                  <a:lnTo>
                    <a:pt x="76" y="38"/>
                  </a:lnTo>
                  <a:lnTo>
                    <a:pt x="74" y="38"/>
                  </a:lnTo>
                  <a:lnTo>
                    <a:pt x="71" y="43"/>
                  </a:lnTo>
                  <a:lnTo>
                    <a:pt x="69" y="50"/>
                  </a:lnTo>
                  <a:lnTo>
                    <a:pt x="66" y="55"/>
                  </a:lnTo>
                  <a:lnTo>
                    <a:pt x="66" y="57"/>
                  </a:lnTo>
                  <a:lnTo>
                    <a:pt x="62" y="62"/>
                  </a:lnTo>
                  <a:lnTo>
                    <a:pt x="59" y="66"/>
                  </a:lnTo>
                  <a:lnTo>
                    <a:pt x="57" y="69"/>
                  </a:lnTo>
                  <a:lnTo>
                    <a:pt x="52" y="71"/>
                  </a:lnTo>
                  <a:lnTo>
                    <a:pt x="50" y="74"/>
                  </a:lnTo>
                  <a:lnTo>
                    <a:pt x="48" y="74"/>
                  </a:lnTo>
                  <a:lnTo>
                    <a:pt x="43" y="76"/>
                  </a:lnTo>
                  <a:lnTo>
                    <a:pt x="40" y="76"/>
                  </a:lnTo>
                  <a:lnTo>
                    <a:pt x="38" y="76"/>
                  </a:lnTo>
                  <a:lnTo>
                    <a:pt x="36" y="78"/>
                  </a:lnTo>
                  <a:lnTo>
                    <a:pt x="33" y="78"/>
                  </a:lnTo>
                  <a:lnTo>
                    <a:pt x="31" y="81"/>
                  </a:lnTo>
                  <a:lnTo>
                    <a:pt x="29" y="81"/>
                  </a:lnTo>
                  <a:lnTo>
                    <a:pt x="29" y="83"/>
                  </a:lnTo>
                  <a:lnTo>
                    <a:pt x="29" y="85"/>
                  </a:lnTo>
                  <a:lnTo>
                    <a:pt x="29" y="88"/>
                  </a:lnTo>
                  <a:lnTo>
                    <a:pt x="24" y="88"/>
                  </a:lnTo>
                  <a:lnTo>
                    <a:pt x="24" y="92"/>
                  </a:lnTo>
                  <a:lnTo>
                    <a:pt x="19" y="92"/>
                  </a:lnTo>
                  <a:lnTo>
                    <a:pt x="17" y="92"/>
                  </a:lnTo>
                  <a:lnTo>
                    <a:pt x="14" y="92"/>
                  </a:lnTo>
                  <a:lnTo>
                    <a:pt x="12" y="95"/>
                  </a:lnTo>
                  <a:lnTo>
                    <a:pt x="12" y="97"/>
                  </a:lnTo>
                  <a:lnTo>
                    <a:pt x="10" y="100"/>
                  </a:lnTo>
                  <a:lnTo>
                    <a:pt x="10" y="104"/>
                  </a:lnTo>
                  <a:lnTo>
                    <a:pt x="3" y="104"/>
                  </a:lnTo>
                  <a:lnTo>
                    <a:pt x="3" y="109"/>
                  </a:lnTo>
                  <a:lnTo>
                    <a:pt x="3" y="111"/>
                  </a:lnTo>
                  <a:lnTo>
                    <a:pt x="3" y="116"/>
                  </a:lnTo>
                  <a:lnTo>
                    <a:pt x="0" y="118"/>
                  </a:lnTo>
                  <a:lnTo>
                    <a:pt x="0" y="121"/>
                  </a:lnTo>
                  <a:lnTo>
                    <a:pt x="0" y="123"/>
                  </a:lnTo>
                  <a:lnTo>
                    <a:pt x="0" y="125"/>
                  </a:lnTo>
                  <a:lnTo>
                    <a:pt x="0" y="128"/>
                  </a:lnTo>
                  <a:lnTo>
                    <a:pt x="3" y="130"/>
                  </a:lnTo>
                  <a:lnTo>
                    <a:pt x="5" y="130"/>
                  </a:lnTo>
                  <a:lnTo>
                    <a:pt x="7" y="130"/>
                  </a:lnTo>
                  <a:lnTo>
                    <a:pt x="10" y="130"/>
                  </a:lnTo>
                  <a:lnTo>
                    <a:pt x="12" y="128"/>
                  </a:lnTo>
                  <a:lnTo>
                    <a:pt x="14" y="128"/>
                  </a:lnTo>
                  <a:lnTo>
                    <a:pt x="17" y="128"/>
                  </a:lnTo>
                  <a:lnTo>
                    <a:pt x="19" y="128"/>
                  </a:lnTo>
                  <a:lnTo>
                    <a:pt x="22" y="135"/>
                  </a:lnTo>
                  <a:lnTo>
                    <a:pt x="24" y="135"/>
                  </a:lnTo>
                  <a:lnTo>
                    <a:pt x="31" y="137"/>
                  </a:lnTo>
                  <a:lnTo>
                    <a:pt x="33" y="137"/>
                  </a:lnTo>
                  <a:lnTo>
                    <a:pt x="38" y="137"/>
                  </a:lnTo>
                  <a:lnTo>
                    <a:pt x="43" y="137"/>
                  </a:lnTo>
                  <a:lnTo>
                    <a:pt x="45" y="137"/>
                  </a:lnTo>
                  <a:lnTo>
                    <a:pt x="48" y="135"/>
                  </a:lnTo>
                  <a:lnTo>
                    <a:pt x="50" y="135"/>
                  </a:lnTo>
                  <a:lnTo>
                    <a:pt x="52" y="133"/>
                  </a:lnTo>
                  <a:lnTo>
                    <a:pt x="55" y="128"/>
                  </a:lnTo>
                  <a:lnTo>
                    <a:pt x="59" y="121"/>
                  </a:lnTo>
                  <a:lnTo>
                    <a:pt x="64" y="114"/>
                  </a:lnTo>
                  <a:lnTo>
                    <a:pt x="66" y="109"/>
                  </a:lnTo>
                  <a:lnTo>
                    <a:pt x="71" y="102"/>
                  </a:lnTo>
                  <a:lnTo>
                    <a:pt x="71" y="100"/>
                  </a:lnTo>
                  <a:lnTo>
                    <a:pt x="71" y="97"/>
                  </a:lnTo>
                  <a:lnTo>
                    <a:pt x="71" y="92"/>
                  </a:lnTo>
                  <a:lnTo>
                    <a:pt x="71" y="90"/>
                  </a:lnTo>
                  <a:lnTo>
                    <a:pt x="71" y="88"/>
                  </a:lnTo>
                  <a:lnTo>
                    <a:pt x="74" y="85"/>
                  </a:lnTo>
                  <a:lnTo>
                    <a:pt x="76" y="85"/>
                  </a:lnTo>
                  <a:lnTo>
                    <a:pt x="81" y="83"/>
                  </a:lnTo>
                  <a:lnTo>
                    <a:pt x="83" y="83"/>
                  </a:lnTo>
                  <a:lnTo>
                    <a:pt x="92" y="78"/>
                  </a:lnTo>
                  <a:lnTo>
                    <a:pt x="97" y="78"/>
                  </a:lnTo>
                  <a:lnTo>
                    <a:pt x="97" y="74"/>
                  </a:lnTo>
                  <a:lnTo>
                    <a:pt x="97" y="71"/>
                  </a:lnTo>
                  <a:lnTo>
                    <a:pt x="95" y="66"/>
                  </a:lnTo>
                  <a:lnTo>
                    <a:pt x="100" y="62"/>
                  </a:lnTo>
                  <a:lnTo>
                    <a:pt x="109" y="50"/>
                  </a:lnTo>
                  <a:lnTo>
                    <a:pt x="114" y="45"/>
                  </a:lnTo>
                  <a:lnTo>
                    <a:pt x="118" y="40"/>
                  </a:lnTo>
                  <a:lnTo>
                    <a:pt x="121" y="36"/>
                  </a:lnTo>
                  <a:lnTo>
                    <a:pt x="123" y="33"/>
                  </a:lnTo>
                  <a:lnTo>
                    <a:pt x="123" y="31"/>
                  </a:lnTo>
                  <a:lnTo>
                    <a:pt x="123" y="24"/>
                  </a:lnTo>
                  <a:lnTo>
                    <a:pt x="121" y="19"/>
                  </a:lnTo>
                  <a:lnTo>
                    <a:pt x="123" y="12"/>
                  </a:lnTo>
                  <a:lnTo>
                    <a:pt x="121" y="12"/>
                  </a:lnTo>
                  <a:lnTo>
                    <a:pt x="121" y="14"/>
                  </a:lnTo>
                  <a:lnTo>
                    <a:pt x="121" y="17"/>
                  </a:lnTo>
                  <a:lnTo>
                    <a:pt x="118" y="17"/>
                  </a:lnTo>
                  <a:lnTo>
                    <a:pt x="116" y="14"/>
                  </a:lnTo>
                  <a:lnTo>
                    <a:pt x="114" y="12"/>
                  </a:lnTo>
                  <a:lnTo>
                    <a:pt x="111" y="10"/>
                  </a:lnTo>
                  <a:lnTo>
                    <a:pt x="111" y="12"/>
                  </a:lnTo>
                  <a:lnTo>
                    <a:pt x="109" y="14"/>
                  </a:lnTo>
                  <a:lnTo>
                    <a:pt x="109" y="17"/>
                  </a:lnTo>
                  <a:lnTo>
                    <a:pt x="107" y="17"/>
                  </a:lnTo>
                  <a:lnTo>
                    <a:pt x="102" y="17"/>
                  </a:lnTo>
                  <a:lnTo>
                    <a:pt x="102" y="12"/>
                  </a:lnTo>
                  <a:lnTo>
                    <a:pt x="102" y="7"/>
                  </a:lnTo>
                  <a:lnTo>
                    <a:pt x="100" y="3"/>
                  </a:lnTo>
                  <a:lnTo>
                    <a:pt x="100" y="0"/>
                  </a:lnTo>
                  <a:lnTo>
                    <a:pt x="97" y="0"/>
                  </a:lnTo>
                  <a:lnTo>
                    <a:pt x="92" y="0"/>
                  </a:lnTo>
                  <a:close/>
                </a:path>
              </a:pathLst>
            </a:custGeom>
            <a:solidFill>
              <a:schemeClr val="accent6">
                <a:lumMod val="60000"/>
                <a:lumOff val="40000"/>
              </a:schemeClr>
            </a:solidFill>
            <a:ln w="6350" cap="rnd">
              <a:solidFill>
                <a:schemeClr val="accent6">
                  <a:lumMod val="60000"/>
                  <a:lumOff val="40000"/>
                </a:schemeClr>
              </a:solidFill>
              <a:prstDash val="solid"/>
              <a:round/>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3565A"/>
                </a:solidFill>
                <a:effectLst/>
                <a:uLnTx/>
                <a:uFillTx/>
                <a:latin typeface="Arial"/>
                <a:ea typeface="ヒラギノ角ゴ Pro W3"/>
                <a:cs typeface="+mn-cs"/>
              </a:endParaRPr>
            </a:p>
          </p:txBody>
        </p:sp>
        <p:sp>
          <p:nvSpPr>
            <p:cNvPr id="163" name="Freeform 162" title="decorative image"/>
            <p:cNvSpPr>
              <a:spLocks/>
            </p:cNvSpPr>
            <p:nvPr/>
          </p:nvSpPr>
          <p:spPr bwMode="auto">
            <a:xfrm>
              <a:off x="755295" y="5495657"/>
              <a:ext cx="467673" cy="350559"/>
            </a:xfrm>
            <a:custGeom>
              <a:avLst/>
              <a:gdLst>
                <a:gd name="T0" fmla="*/ 60325 w 628"/>
                <a:gd name="T1" fmla="*/ 625475 h 576"/>
                <a:gd name="T2" fmla="*/ 44450 w 628"/>
                <a:gd name="T3" fmla="*/ 727075 h 576"/>
                <a:gd name="T4" fmla="*/ 90488 w 628"/>
                <a:gd name="T5" fmla="*/ 752475 h 576"/>
                <a:gd name="T6" fmla="*/ 149225 w 628"/>
                <a:gd name="T7" fmla="*/ 746125 h 576"/>
                <a:gd name="T8" fmla="*/ 206375 w 628"/>
                <a:gd name="T9" fmla="*/ 719138 h 576"/>
                <a:gd name="T10" fmla="*/ 250825 w 628"/>
                <a:gd name="T11" fmla="*/ 722313 h 576"/>
                <a:gd name="T12" fmla="*/ 280988 w 628"/>
                <a:gd name="T13" fmla="*/ 693738 h 576"/>
                <a:gd name="T14" fmla="*/ 314325 w 628"/>
                <a:gd name="T15" fmla="*/ 669925 h 576"/>
                <a:gd name="T16" fmla="*/ 412750 w 628"/>
                <a:gd name="T17" fmla="*/ 652463 h 576"/>
                <a:gd name="T18" fmla="*/ 484188 w 628"/>
                <a:gd name="T19" fmla="*/ 663575 h 576"/>
                <a:gd name="T20" fmla="*/ 506413 w 628"/>
                <a:gd name="T21" fmla="*/ 681038 h 576"/>
                <a:gd name="T22" fmla="*/ 512763 w 628"/>
                <a:gd name="T23" fmla="*/ 693738 h 576"/>
                <a:gd name="T24" fmla="*/ 547688 w 628"/>
                <a:gd name="T25" fmla="*/ 741363 h 576"/>
                <a:gd name="T26" fmla="*/ 608013 w 628"/>
                <a:gd name="T27" fmla="*/ 696913 h 576"/>
                <a:gd name="T28" fmla="*/ 581025 w 628"/>
                <a:gd name="T29" fmla="*/ 768350 h 576"/>
                <a:gd name="T30" fmla="*/ 622300 w 628"/>
                <a:gd name="T31" fmla="*/ 757238 h 576"/>
                <a:gd name="T32" fmla="*/ 663575 w 628"/>
                <a:gd name="T33" fmla="*/ 854075 h 576"/>
                <a:gd name="T34" fmla="*/ 715963 w 628"/>
                <a:gd name="T35" fmla="*/ 884238 h 576"/>
                <a:gd name="T36" fmla="*/ 765175 w 628"/>
                <a:gd name="T37" fmla="*/ 884238 h 576"/>
                <a:gd name="T38" fmla="*/ 790575 w 628"/>
                <a:gd name="T39" fmla="*/ 873125 h 576"/>
                <a:gd name="T40" fmla="*/ 790575 w 628"/>
                <a:gd name="T41" fmla="*/ 892175 h 576"/>
                <a:gd name="T42" fmla="*/ 847725 w 628"/>
                <a:gd name="T43" fmla="*/ 884238 h 576"/>
                <a:gd name="T44" fmla="*/ 906463 w 628"/>
                <a:gd name="T45" fmla="*/ 850900 h 576"/>
                <a:gd name="T46" fmla="*/ 914400 w 628"/>
                <a:gd name="T47" fmla="*/ 809625 h 576"/>
                <a:gd name="T48" fmla="*/ 933450 w 628"/>
                <a:gd name="T49" fmla="*/ 735013 h 576"/>
                <a:gd name="T50" fmla="*/ 971550 w 628"/>
                <a:gd name="T51" fmla="*/ 681038 h 576"/>
                <a:gd name="T52" fmla="*/ 985838 w 628"/>
                <a:gd name="T53" fmla="*/ 617538 h 576"/>
                <a:gd name="T54" fmla="*/ 985838 w 628"/>
                <a:gd name="T55" fmla="*/ 528638 h 576"/>
                <a:gd name="T56" fmla="*/ 952500 w 628"/>
                <a:gd name="T57" fmla="*/ 411163 h 576"/>
                <a:gd name="T58" fmla="*/ 900113 w 628"/>
                <a:gd name="T59" fmla="*/ 333375 h 576"/>
                <a:gd name="T60" fmla="*/ 889000 w 628"/>
                <a:gd name="T61" fmla="*/ 287338 h 576"/>
                <a:gd name="T62" fmla="*/ 820738 w 628"/>
                <a:gd name="T63" fmla="*/ 246063 h 576"/>
                <a:gd name="T64" fmla="*/ 801688 w 628"/>
                <a:gd name="T65" fmla="*/ 168275 h 576"/>
                <a:gd name="T66" fmla="*/ 779463 w 628"/>
                <a:gd name="T67" fmla="*/ 104775 h 576"/>
                <a:gd name="T68" fmla="*/ 754063 w 628"/>
                <a:gd name="T69" fmla="*/ 69850 h 576"/>
                <a:gd name="T70" fmla="*/ 701675 w 628"/>
                <a:gd name="T71" fmla="*/ 77788 h 576"/>
                <a:gd name="T72" fmla="*/ 693738 w 628"/>
                <a:gd name="T73" fmla="*/ 171450 h 576"/>
                <a:gd name="T74" fmla="*/ 671513 w 628"/>
                <a:gd name="T75" fmla="*/ 209550 h 576"/>
                <a:gd name="T76" fmla="*/ 633413 w 628"/>
                <a:gd name="T77" fmla="*/ 182563 h 576"/>
                <a:gd name="T78" fmla="*/ 577850 w 628"/>
                <a:gd name="T79" fmla="*/ 138113 h 576"/>
                <a:gd name="T80" fmla="*/ 561975 w 628"/>
                <a:gd name="T81" fmla="*/ 74613 h 576"/>
                <a:gd name="T82" fmla="*/ 581025 w 628"/>
                <a:gd name="T83" fmla="*/ 52388 h 576"/>
                <a:gd name="T84" fmla="*/ 528638 w 628"/>
                <a:gd name="T85" fmla="*/ 28575 h 576"/>
                <a:gd name="T86" fmla="*/ 501650 w 628"/>
                <a:gd name="T87" fmla="*/ 17463 h 576"/>
                <a:gd name="T88" fmla="*/ 468313 w 628"/>
                <a:gd name="T89" fmla="*/ 6350 h 576"/>
                <a:gd name="T90" fmla="*/ 487363 w 628"/>
                <a:gd name="T91" fmla="*/ 41275 h 576"/>
                <a:gd name="T92" fmla="*/ 438150 w 628"/>
                <a:gd name="T93" fmla="*/ 44450 h 576"/>
                <a:gd name="T94" fmla="*/ 415925 w 628"/>
                <a:gd name="T95" fmla="*/ 88900 h 576"/>
                <a:gd name="T96" fmla="*/ 396875 w 628"/>
                <a:gd name="T97" fmla="*/ 123825 h 576"/>
                <a:gd name="T98" fmla="*/ 371475 w 628"/>
                <a:gd name="T99" fmla="*/ 123825 h 576"/>
                <a:gd name="T100" fmla="*/ 325438 w 628"/>
                <a:gd name="T101" fmla="*/ 93663 h 576"/>
                <a:gd name="T102" fmla="*/ 300038 w 628"/>
                <a:gd name="T103" fmla="*/ 123825 h 576"/>
                <a:gd name="T104" fmla="*/ 284163 w 628"/>
                <a:gd name="T105" fmla="*/ 149225 h 576"/>
                <a:gd name="T106" fmla="*/ 266700 w 628"/>
                <a:gd name="T107" fmla="*/ 179388 h 576"/>
                <a:gd name="T108" fmla="*/ 228600 w 628"/>
                <a:gd name="T109" fmla="*/ 190500 h 576"/>
                <a:gd name="T110" fmla="*/ 198438 w 628"/>
                <a:gd name="T111" fmla="*/ 254000 h 576"/>
                <a:gd name="T112" fmla="*/ 138113 w 628"/>
                <a:gd name="T113" fmla="*/ 284163 h 576"/>
                <a:gd name="T114" fmla="*/ 71438 w 628"/>
                <a:gd name="T115" fmla="*/ 306388 h 576"/>
                <a:gd name="T116" fmla="*/ 22225 w 628"/>
                <a:gd name="T117" fmla="*/ 336550 h 576"/>
                <a:gd name="T118" fmla="*/ 14288 w 628"/>
                <a:gd name="T119" fmla="*/ 388938 h 576"/>
                <a:gd name="T120" fmla="*/ 19050 w 628"/>
                <a:gd name="T121" fmla="*/ 441325 h 576"/>
                <a:gd name="T122" fmla="*/ 7938 w 628"/>
                <a:gd name="T123" fmla="*/ 457200 h 576"/>
                <a:gd name="T124" fmla="*/ 14288 w 628"/>
                <a:gd name="T125" fmla="*/ 498475 h 5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8"/>
                <a:gd name="T190" fmla="*/ 0 h 576"/>
                <a:gd name="T191" fmla="*/ 628 w 628"/>
                <a:gd name="T192" fmla="*/ 576 h 57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8" h="576">
                  <a:moveTo>
                    <a:pt x="26" y="342"/>
                  </a:moveTo>
                  <a:lnTo>
                    <a:pt x="26" y="347"/>
                  </a:lnTo>
                  <a:lnTo>
                    <a:pt x="23" y="349"/>
                  </a:lnTo>
                  <a:lnTo>
                    <a:pt x="26" y="351"/>
                  </a:lnTo>
                  <a:lnTo>
                    <a:pt x="26" y="354"/>
                  </a:lnTo>
                  <a:lnTo>
                    <a:pt x="28" y="356"/>
                  </a:lnTo>
                  <a:lnTo>
                    <a:pt x="28" y="359"/>
                  </a:lnTo>
                  <a:lnTo>
                    <a:pt x="31" y="361"/>
                  </a:lnTo>
                  <a:lnTo>
                    <a:pt x="31" y="366"/>
                  </a:lnTo>
                  <a:lnTo>
                    <a:pt x="31" y="370"/>
                  </a:lnTo>
                  <a:lnTo>
                    <a:pt x="31" y="375"/>
                  </a:lnTo>
                  <a:lnTo>
                    <a:pt x="31" y="380"/>
                  </a:lnTo>
                  <a:lnTo>
                    <a:pt x="31" y="387"/>
                  </a:lnTo>
                  <a:lnTo>
                    <a:pt x="35" y="389"/>
                  </a:lnTo>
                  <a:lnTo>
                    <a:pt x="38" y="392"/>
                  </a:lnTo>
                  <a:lnTo>
                    <a:pt x="38" y="394"/>
                  </a:lnTo>
                  <a:lnTo>
                    <a:pt x="38" y="396"/>
                  </a:lnTo>
                  <a:lnTo>
                    <a:pt x="38" y="401"/>
                  </a:lnTo>
                  <a:lnTo>
                    <a:pt x="38" y="406"/>
                  </a:lnTo>
                  <a:lnTo>
                    <a:pt x="38" y="411"/>
                  </a:lnTo>
                  <a:lnTo>
                    <a:pt x="40" y="411"/>
                  </a:lnTo>
                  <a:lnTo>
                    <a:pt x="40" y="415"/>
                  </a:lnTo>
                  <a:lnTo>
                    <a:pt x="40" y="420"/>
                  </a:lnTo>
                  <a:lnTo>
                    <a:pt x="40" y="425"/>
                  </a:lnTo>
                  <a:lnTo>
                    <a:pt x="40" y="429"/>
                  </a:lnTo>
                  <a:lnTo>
                    <a:pt x="40" y="439"/>
                  </a:lnTo>
                  <a:lnTo>
                    <a:pt x="38" y="453"/>
                  </a:lnTo>
                  <a:lnTo>
                    <a:pt x="33" y="451"/>
                  </a:lnTo>
                  <a:lnTo>
                    <a:pt x="31" y="451"/>
                  </a:lnTo>
                  <a:lnTo>
                    <a:pt x="28" y="453"/>
                  </a:lnTo>
                  <a:lnTo>
                    <a:pt x="26" y="453"/>
                  </a:lnTo>
                  <a:lnTo>
                    <a:pt x="28" y="458"/>
                  </a:lnTo>
                  <a:lnTo>
                    <a:pt x="31" y="463"/>
                  </a:lnTo>
                  <a:lnTo>
                    <a:pt x="33" y="463"/>
                  </a:lnTo>
                  <a:lnTo>
                    <a:pt x="35" y="465"/>
                  </a:lnTo>
                  <a:lnTo>
                    <a:pt x="38" y="465"/>
                  </a:lnTo>
                  <a:lnTo>
                    <a:pt x="40" y="465"/>
                  </a:lnTo>
                  <a:lnTo>
                    <a:pt x="42" y="467"/>
                  </a:lnTo>
                  <a:lnTo>
                    <a:pt x="45" y="472"/>
                  </a:lnTo>
                  <a:lnTo>
                    <a:pt x="45" y="474"/>
                  </a:lnTo>
                  <a:lnTo>
                    <a:pt x="47" y="474"/>
                  </a:lnTo>
                  <a:lnTo>
                    <a:pt x="49" y="477"/>
                  </a:lnTo>
                  <a:lnTo>
                    <a:pt x="52" y="477"/>
                  </a:lnTo>
                  <a:lnTo>
                    <a:pt x="54" y="474"/>
                  </a:lnTo>
                  <a:lnTo>
                    <a:pt x="57" y="474"/>
                  </a:lnTo>
                  <a:lnTo>
                    <a:pt x="61" y="474"/>
                  </a:lnTo>
                  <a:lnTo>
                    <a:pt x="68" y="479"/>
                  </a:lnTo>
                  <a:lnTo>
                    <a:pt x="71" y="479"/>
                  </a:lnTo>
                  <a:lnTo>
                    <a:pt x="73" y="479"/>
                  </a:lnTo>
                  <a:lnTo>
                    <a:pt x="75" y="477"/>
                  </a:lnTo>
                  <a:lnTo>
                    <a:pt x="78" y="477"/>
                  </a:lnTo>
                  <a:lnTo>
                    <a:pt x="78" y="474"/>
                  </a:lnTo>
                  <a:lnTo>
                    <a:pt x="80" y="474"/>
                  </a:lnTo>
                  <a:lnTo>
                    <a:pt x="83" y="467"/>
                  </a:lnTo>
                  <a:lnTo>
                    <a:pt x="87" y="463"/>
                  </a:lnTo>
                  <a:lnTo>
                    <a:pt x="90" y="465"/>
                  </a:lnTo>
                  <a:lnTo>
                    <a:pt x="90" y="467"/>
                  </a:lnTo>
                  <a:lnTo>
                    <a:pt x="92" y="467"/>
                  </a:lnTo>
                  <a:lnTo>
                    <a:pt x="94" y="470"/>
                  </a:lnTo>
                  <a:lnTo>
                    <a:pt x="97" y="470"/>
                  </a:lnTo>
                  <a:lnTo>
                    <a:pt x="99" y="467"/>
                  </a:lnTo>
                  <a:lnTo>
                    <a:pt x="99" y="465"/>
                  </a:lnTo>
                  <a:lnTo>
                    <a:pt x="97" y="463"/>
                  </a:lnTo>
                  <a:lnTo>
                    <a:pt x="97" y="460"/>
                  </a:lnTo>
                  <a:lnTo>
                    <a:pt x="97" y="458"/>
                  </a:lnTo>
                  <a:lnTo>
                    <a:pt x="101" y="458"/>
                  </a:lnTo>
                  <a:lnTo>
                    <a:pt x="106" y="460"/>
                  </a:lnTo>
                  <a:lnTo>
                    <a:pt x="111" y="458"/>
                  </a:lnTo>
                  <a:lnTo>
                    <a:pt x="120" y="455"/>
                  </a:lnTo>
                  <a:lnTo>
                    <a:pt x="125" y="455"/>
                  </a:lnTo>
                  <a:lnTo>
                    <a:pt x="130" y="453"/>
                  </a:lnTo>
                  <a:lnTo>
                    <a:pt x="132" y="453"/>
                  </a:lnTo>
                  <a:lnTo>
                    <a:pt x="134" y="453"/>
                  </a:lnTo>
                  <a:lnTo>
                    <a:pt x="137" y="453"/>
                  </a:lnTo>
                  <a:lnTo>
                    <a:pt x="139" y="453"/>
                  </a:lnTo>
                  <a:lnTo>
                    <a:pt x="139" y="455"/>
                  </a:lnTo>
                  <a:lnTo>
                    <a:pt x="139" y="458"/>
                  </a:lnTo>
                  <a:lnTo>
                    <a:pt x="146" y="455"/>
                  </a:lnTo>
                  <a:lnTo>
                    <a:pt x="151" y="453"/>
                  </a:lnTo>
                  <a:lnTo>
                    <a:pt x="153" y="453"/>
                  </a:lnTo>
                  <a:lnTo>
                    <a:pt x="156" y="453"/>
                  </a:lnTo>
                  <a:lnTo>
                    <a:pt x="156" y="455"/>
                  </a:lnTo>
                  <a:lnTo>
                    <a:pt x="158" y="455"/>
                  </a:lnTo>
                  <a:lnTo>
                    <a:pt x="160" y="455"/>
                  </a:lnTo>
                  <a:lnTo>
                    <a:pt x="163" y="455"/>
                  </a:lnTo>
                  <a:lnTo>
                    <a:pt x="165" y="453"/>
                  </a:lnTo>
                  <a:lnTo>
                    <a:pt x="165" y="451"/>
                  </a:lnTo>
                  <a:lnTo>
                    <a:pt x="168" y="448"/>
                  </a:lnTo>
                  <a:lnTo>
                    <a:pt x="168" y="446"/>
                  </a:lnTo>
                  <a:lnTo>
                    <a:pt x="168" y="444"/>
                  </a:lnTo>
                  <a:lnTo>
                    <a:pt x="170" y="441"/>
                  </a:lnTo>
                  <a:lnTo>
                    <a:pt x="170" y="439"/>
                  </a:lnTo>
                  <a:lnTo>
                    <a:pt x="172" y="439"/>
                  </a:lnTo>
                  <a:lnTo>
                    <a:pt x="175" y="437"/>
                  </a:lnTo>
                  <a:lnTo>
                    <a:pt x="177" y="437"/>
                  </a:lnTo>
                  <a:lnTo>
                    <a:pt x="179" y="437"/>
                  </a:lnTo>
                  <a:lnTo>
                    <a:pt x="182" y="439"/>
                  </a:lnTo>
                  <a:lnTo>
                    <a:pt x="184" y="439"/>
                  </a:lnTo>
                  <a:lnTo>
                    <a:pt x="184" y="434"/>
                  </a:lnTo>
                  <a:lnTo>
                    <a:pt x="184" y="432"/>
                  </a:lnTo>
                  <a:lnTo>
                    <a:pt x="186" y="432"/>
                  </a:lnTo>
                  <a:lnTo>
                    <a:pt x="189" y="432"/>
                  </a:lnTo>
                  <a:lnTo>
                    <a:pt x="191" y="432"/>
                  </a:lnTo>
                  <a:lnTo>
                    <a:pt x="194" y="432"/>
                  </a:lnTo>
                  <a:lnTo>
                    <a:pt x="194" y="429"/>
                  </a:lnTo>
                  <a:lnTo>
                    <a:pt x="196" y="427"/>
                  </a:lnTo>
                  <a:lnTo>
                    <a:pt x="196" y="422"/>
                  </a:lnTo>
                  <a:lnTo>
                    <a:pt x="198" y="422"/>
                  </a:lnTo>
                  <a:lnTo>
                    <a:pt x="198" y="420"/>
                  </a:lnTo>
                  <a:lnTo>
                    <a:pt x="201" y="420"/>
                  </a:lnTo>
                  <a:lnTo>
                    <a:pt x="203" y="420"/>
                  </a:lnTo>
                  <a:lnTo>
                    <a:pt x="205" y="422"/>
                  </a:lnTo>
                  <a:lnTo>
                    <a:pt x="208" y="422"/>
                  </a:lnTo>
                  <a:lnTo>
                    <a:pt x="210" y="422"/>
                  </a:lnTo>
                  <a:lnTo>
                    <a:pt x="212" y="422"/>
                  </a:lnTo>
                  <a:lnTo>
                    <a:pt x="217" y="422"/>
                  </a:lnTo>
                  <a:lnTo>
                    <a:pt x="220" y="422"/>
                  </a:lnTo>
                  <a:lnTo>
                    <a:pt x="224" y="420"/>
                  </a:lnTo>
                  <a:lnTo>
                    <a:pt x="229" y="420"/>
                  </a:lnTo>
                  <a:lnTo>
                    <a:pt x="238" y="415"/>
                  </a:lnTo>
                  <a:lnTo>
                    <a:pt x="250" y="413"/>
                  </a:lnTo>
                  <a:lnTo>
                    <a:pt x="260" y="411"/>
                  </a:lnTo>
                  <a:lnTo>
                    <a:pt x="269" y="406"/>
                  </a:lnTo>
                  <a:lnTo>
                    <a:pt x="274" y="406"/>
                  </a:lnTo>
                  <a:lnTo>
                    <a:pt x="279" y="406"/>
                  </a:lnTo>
                  <a:lnTo>
                    <a:pt x="283" y="406"/>
                  </a:lnTo>
                  <a:lnTo>
                    <a:pt x="286" y="406"/>
                  </a:lnTo>
                  <a:lnTo>
                    <a:pt x="288" y="406"/>
                  </a:lnTo>
                  <a:lnTo>
                    <a:pt x="290" y="408"/>
                  </a:lnTo>
                  <a:lnTo>
                    <a:pt x="290" y="411"/>
                  </a:lnTo>
                  <a:lnTo>
                    <a:pt x="293" y="413"/>
                  </a:lnTo>
                  <a:lnTo>
                    <a:pt x="293" y="415"/>
                  </a:lnTo>
                  <a:lnTo>
                    <a:pt x="295" y="415"/>
                  </a:lnTo>
                  <a:lnTo>
                    <a:pt x="295" y="418"/>
                  </a:lnTo>
                  <a:lnTo>
                    <a:pt x="300" y="418"/>
                  </a:lnTo>
                  <a:lnTo>
                    <a:pt x="302" y="418"/>
                  </a:lnTo>
                  <a:lnTo>
                    <a:pt x="305" y="418"/>
                  </a:lnTo>
                  <a:lnTo>
                    <a:pt x="307" y="418"/>
                  </a:lnTo>
                  <a:lnTo>
                    <a:pt x="312" y="418"/>
                  </a:lnTo>
                  <a:lnTo>
                    <a:pt x="314" y="418"/>
                  </a:lnTo>
                  <a:lnTo>
                    <a:pt x="316" y="418"/>
                  </a:lnTo>
                  <a:lnTo>
                    <a:pt x="319" y="418"/>
                  </a:lnTo>
                  <a:lnTo>
                    <a:pt x="319" y="420"/>
                  </a:lnTo>
                  <a:lnTo>
                    <a:pt x="319" y="422"/>
                  </a:lnTo>
                  <a:lnTo>
                    <a:pt x="321" y="422"/>
                  </a:lnTo>
                  <a:lnTo>
                    <a:pt x="321" y="425"/>
                  </a:lnTo>
                  <a:lnTo>
                    <a:pt x="319" y="427"/>
                  </a:lnTo>
                  <a:lnTo>
                    <a:pt x="319" y="429"/>
                  </a:lnTo>
                  <a:lnTo>
                    <a:pt x="323" y="429"/>
                  </a:lnTo>
                  <a:lnTo>
                    <a:pt x="326" y="429"/>
                  </a:lnTo>
                  <a:lnTo>
                    <a:pt x="328" y="429"/>
                  </a:lnTo>
                  <a:lnTo>
                    <a:pt x="328" y="432"/>
                  </a:lnTo>
                  <a:lnTo>
                    <a:pt x="326" y="434"/>
                  </a:lnTo>
                  <a:lnTo>
                    <a:pt x="326" y="437"/>
                  </a:lnTo>
                  <a:lnTo>
                    <a:pt x="323" y="434"/>
                  </a:lnTo>
                  <a:lnTo>
                    <a:pt x="323" y="437"/>
                  </a:lnTo>
                  <a:lnTo>
                    <a:pt x="326" y="439"/>
                  </a:lnTo>
                  <a:lnTo>
                    <a:pt x="326" y="441"/>
                  </a:lnTo>
                  <a:lnTo>
                    <a:pt x="331" y="441"/>
                  </a:lnTo>
                  <a:lnTo>
                    <a:pt x="333" y="441"/>
                  </a:lnTo>
                  <a:lnTo>
                    <a:pt x="335" y="441"/>
                  </a:lnTo>
                  <a:lnTo>
                    <a:pt x="338" y="444"/>
                  </a:lnTo>
                  <a:lnTo>
                    <a:pt x="338" y="448"/>
                  </a:lnTo>
                  <a:lnTo>
                    <a:pt x="338" y="455"/>
                  </a:lnTo>
                  <a:lnTo>
                    <a:pt x="340" y="458"/>
                  </a:lnTo>
                  <a:lnTo>
                    <a:pt x="340" y="460"/>
                  </a:lnTo>
                  <a:lnTo>
                    <a:pt x="340" y="463"/>
                  </a:lnTo>
                  <a:lnTo>
                    <a:pt x="342" y="467"/>
                  </a:lnTo>
                  <a:lnTo>
                    <a:pt x="345" y="467"/>
                  </a:lnTo>
                  <a:lnTo>
                    <a:pt x="349" y="470"/>
                  </a:lnTo>
                  <a:lnTo>
                    <a:pt x="352" y="467"/>
                  </a:lnTo>
                  <a:lnTo>
                    <a:pt x="357" y="460"/>
                  </a:lnTo>
                  <a:lnTo>
                    <a:pt x="361" y="453"/>
                  </a:lnTo>
                  <a:lnTo>
                    <a:pt x="364" y="451"/>
                  </a:lnTo>
                  <a:lnTo>
                    <a:pt x="368" y="451"/>
                  </a:lnTo>
                  <a:lnTo>
                    <a:pt x="371" y="451"/>
                  </a:lnTo>
                  <a:lnTo>
                    <a:pt x="373" y="448"/>
                  </a:lnTo>
                  <a:lnTo>
                    <a:pt x="375" y="444"/>
                  </a:lnTo>
                  <a:lnTo>
                    <a:pt x="375" y="441"/>
                  </a:lnTo>
                  <a:lnTo>
                    <a:pt x="378" y="439"/>
                  </a:lnTo>
                  <a:lnTo>
                    <a:pt x="380" y="439"/>
                  </a:lnTo>
                  <a:lnTo>
                    <a:pt x="383" y="439"/>
                  </a:lnTo>
                  <a:lnTo>
                    <a:pt x="383" y="441"/>
                  </a:lnTo>
                  <a:lnTo>
                    <a:pt x="383" y="444"/>
                  </a:lnTo>
                  <a:lnTo>
                    <a:pt x="383" y="448"/>
                  </a:lnTo>
                  <a:lnTo>
                    <a:pt x="380" y="451"/>
                  </a:lnTo>
                  <a:lnTo>
                    <a:pt x="375" y="460"/>
                  </a:lnTo>
                  <a:lnTo>
                    <a:pt x="373" y="465"/>
                  </a:lnTo>
                  <a:lnTo>
                    <a:pt x="375" y="467"/>
                  </a:lnTo>
                  <a:lnTo>
                    <a:pt x="375" y="472"/>
                  </a:lnTo>
                  <a:lnTo>
                    <a:pt x="375" y="474"/>
                  </a:lnTo>
                  <a:lnTo>
                    <a:pt x="378" y="474"/>
                  </a:lnTo>
                  <a:lnTo>
                    <a:pt x="378" y="477"/>
                  </a:lnTo>
                  <a:lnTo>
                    <a:pt x="371" y="479"/>
                  </a:lnTo>
                  <a:lnTo>
                    <a:pt x="366" y="479"/>
                  </a:lnTo>
                  <a:lnTo>
                    <a:pt x="366" y="484"/>
                  </a:lnTo>
                  <a:lnTo>
                    <a:pt x="371" y="484"/>
                  </a:lnTo>
                  <a:lnTo>
                    <a:pt x="371" y="481"/>
                  </a:lnTo>
                  <a:lnTo>
                    <a:pt x="375" y="479"/>
                  </a:lnTo>
                  <a:lnTo>
                    <a:pt x="378" y="479"/>
                  </a:lnTo>
                  <a:lnTo>
                    <a:pt x="380" y="477"/>
                  </a:lnTo>
                  <a:lnTo>
                    <a:pt x="380" y="472"/>
                  </a:lnTo>
                  <a:lnTo>
                    <a:pt x="383" y="465"/>
                  </a:lnTo>
                  <a:lnTo>
                    <a:pt x="385" y="465"/>
                  </a:lnTo>
                  <a:lnTo>
                    <a:pt x="390" y="465"/>
                  </a:lnTo>
                  <a:lnTo>
                    <a:pt x="387" y="467"/>
                  </a:lnTo>
                  <a:lnTo>
                    <a:pt x="387" y="470"/>
                  </a:lnTo>
                  <a:lnTo>
                    <a:pt x="387" y="472"/>
                  </a:lnTo>
                  <a:lnTo>
                    <a:pt x="390" y="472"/>
                  </a:lnTo>
                  <a:lnTo>
                    <a:pt x="390" y="474"/>
                  </a:lnTo>
                  <a:lnTo>
                    <a:pt x="392" y="477"/>
                  </a:lnTo>
                  <a:lnTo>
                    <a:pt x="392" y="481"/>
                  </a:lnTo>
                  <a:lnTo>
                    <a:pt x="394" y="484"/>
                  </a:lnTo>
                  <a:lnTo>
                    <a:pt x="394" y="486"/>
                  </a:lnTo>
                  <a:lnTo>
                    <a:pt x="394" y="488"/>
                  </a:lnTo>
                  <a:lnTo>
                    <a:pt x="392" y="496"/>
                  </a:lnTo>
                  <a:lnTo>
                    <a:pt x="394" y="496"/>
                  </a:lnTo>
                  <a:lnTo>
                    <a:pt x="399" y="493"/>
                  </a:lnTo>
                  <a:lnTo>
                    <a:pt x="401" y="493"/>
                  </a:lnTo>
                  <a:lnTo>
                    <a:pt x="406" y="491"/>
                  </a:lnTo>
                  <a:lnTo>
                    <a:pt x="408" y="503"/>
                  </a:lnTo>
                  <a:lnTo>
                    <a:pt x="411" y="514"/>
                  </a:lnTo>
                  <a:lnTo>
                    <a:pt x="413" y="519"/>
                  </a:lnTo>
                  <a:lnTo>
                    <a:pt x="413" y="524"/>
                  </a:lnTo>
                  <a:lnTo>
                    <a:pt x="413" y="531"/>
                  </a:lnTo>
                  <a:lnTo>
                    <a:pt x="413" y="536"/>
                  </a:lnTo>
                  <a:lnTo>
                    <a:pt x="418" y="538"/>
                  </a:lnTo>
                  <a:lnTo>
                    <a:pt x="423" y="540"/>
                  </a:lnTo>
                  <a:lnTo>
                    <a:pt x="425" y="545"/>
                  </a:lnTo>
                  <a:lnTo>
                    <a:pt x="427" y="550"/>
                  </a:lnTo>
                  <a:lnTo>
                    <a:pt x="432" y="552"/>
                  </a:lnTo>
                  <a:lnTo>
                    <a:pt x="434" y="555"/>
                  </a:lnTo>
                  <a:lnTo>
                    <a:pt x="439" y="555"/>
                  </a:lnTo>
                  <a:lnTo>
                    <a:pt x="442" y="557"/>
                  </a:lnTo>
                  <a:lnTo>
                    <a:pt x="444" y="555"/>
                  </a:lnTo>
                  <a:lnTo>
                    <a:pt x="444" y="552"/>
                  </a:lnTo>
                  <a:lnTo>
                    <a:pt x="446" y="552"/>
                  </a:lnTo>
                  <a:lnTo>
                    <a:pt x="449" y="552"/>
                  </a:lnTo>
                  <a:lnTo>
                    <a:pt x="451" y="555"/>
                  </a:lnTo>
                  <a:lnTo>
                    <a:pt x="451" y="557"/>
                  </a:lnTo>
                  <a:lnTo>
                    <a:pt x="453" y="557"/>
                  </a:lnTo>
                  <a:lnTo>
                    <a:pt x="453" y="559"/>
                  </a:lnTo>
                  <a:lnTo>
                    <a:pt x="453" y="562"/>
                  </a:lnTo>
                  <a:lnTo>
                    <a:pt x="456" y="564"/>
                  </a:lnTo>
                  <a:lnTo>
                    <a:pt x="460" y="566"/>
                  </a:lnTo>
                  <a:lnTo>
                    <a:pt x="463" y="569"/>
                  </a:lnTo>
                  <a:lnTo>
                    <a:pt x="468" y="569"/>
                  </a:lnTo>
                  <a:lnTo>
                    <a:pt x="470" y="569"/>
                  </a:lnTo>
                  <a:lnTo>
                    <a:pt x="472" y="569"/>
                  </a:lnTo>
                  <a:lnTo>
                    <a:pt x="475" y="566"/>
                  </a:lnTo>
                  <a:lnTo>
                    <a:pt x="477" y="562"/>
                  </a:lnTo>
                  <a:lnTo>
                    <a:pt x="479" y="559"/>
                  </a:lnTo>
                  <a:lnTo>
                    <a:pt x="482" y="557"/>
                  </a:lnTo>
                  <a:lnTo>
                    <a:pt x="482" y="555"/>
                  </a:lnTo>
                  <a:lnTo>
                    <a:pt x="484" y="555"/>
                  </a:lnTo>
                  <a:lnTo>
                    <a:pt x="489" y="555"/>
                  </a:lnTo>
                  <a:lnTo>
                    <a:pt x="486" y="552"/>
                  </a:lnTo>
                  <a:lnTo>
                    <a:pt x="486" y="550"/>
                  </a:lnTo>
                  <a:lnTo>
                    <a:pt x="491" y="545"/>
                  </a:lnTo>
                  <a:lnTo>
                    <a:pt x="496" y="543"/>
                  </a:lnTo>
                  <a:lnTo>
                    <a:pt x="496" y="545"/>
                  </a:lnTo>
                  <a:lnTo>
                    <a:pt x="496" y="548"/>
                  </a:lnTo>
                  <a:lnTo>
                    <a:pt x="498" y="548"/>
                  </a:lnTo>
                  <a:lnTo>
                    <a:pt x="498" y="550"/>
                  </a:lnTo>
                  <a:lnTo>
                    <a:pt x="496" y="552"/>
                  </a:lnTo>
                  <a:lnTo>
                    <a:pt x="494" y="552"/>
                  </a:lnTo>
                  <a:lnTo>
                    <a:pt x="494" y="555"/>
                  </a:lnTo>
                  <a:lnTo>
                    <a:pt x="491" y="555"/>
                  </a:lnTo>
                  <a:lnTo>
                    <a:pt x="491" y="557"/>
                  </a:lnTo>
                  <a:lnTo>
                    <a:pt x="498" y="555"/>
                  </a:lnTo>
                  <a:lnTo>
                    <a:pt x="503" y="555"/>
                  </a:lnTo>
                  <a:lnTo>
                    <a:pt x="505" y="555"/>
                  </a:lnTo>
                  <a:lnTo>
                    <a:pt x="505" y="557"/>
                  </a:lnTo>
                  <a:lnTo>
                    <a:pt x="503" y="557"/>
                  </a:lnTo>
                  <a:lnTo>
                    <a:pt x="501" y="559"/>
                  </a:lnTo>
                  <a:lnTo>
                    <a:pt x="498" y="562"/>
                  </a:lnTo>
                  <a:lnTo>
                    <a:pt x="503" y="564"/>
                  </a:lnTo>
                  <a:lnTo>
                    <a:pt x="505" y="566"/>
                  </a:lnTo>
                  <a:lnTo>
                    <a:pt x="510" y="566"/>
                  </a:lnTo>
                  <a:lnTo>
                    <a:pt x="512" y="569"/>
                  </a:lnTo>
                  <a:lnTo>
                    <a:pt x="515" y="574"/>
                  </a:lnTo>
                  <a:lnTo>
                    <a:pt x="515" y="576"/>
                  </a:lnTo>
                  <a:lnTo>
                    <a:pt x="517" y="574"/>
                  </a:lnTo>
                  <a:lnTo>
                    <a:pt x="517" y="569"/>
                  </a:lnTo>
                  <a:lnTo>
                    <a:pt x="522" y="569"/>
                  </a:lnTo>
                  <a:lnTo>
                    <a:pt x="524" y="569"/>
                  </a:lnTo>
                  <a:lnTo>
                    <a:pt x="527" y="569"/>
                  </a:lnTo>
                  <a:lnTo>
                    <a:pt x="527" y="566"/>
                  </a:lnTo>
                  <a:lnTo>
                    <a:pt x="529" y="566"/>
                  </a:lnTo>
                  <a:lnTo>
                    <a:pt x="529" y="564"/>
                  </a:lnTo>
                  <a:lnTo>
                    <a:pt x="531" y="562"/>
                  </a:lnTo>
                  <a:lnTo>
                    <a:pt x="534" y="557"/>
                  </a:lnTo>
                  <a:lnTo>
                    <a:pt x="536" y="550"/>
                  </a:lnTo>
                  <a:lnTo>
                    <a:pt x="536" y="545"/>
                  </a:lnTo>
                  <a:lnTo>
                    <a:pt x="545" y="545"/>
                  </a:lnTo>
                  <a:lnTo>
                    <a:pt x="553" y="545"/>
                  </a:lnTo>
                  <a:lnTo>
                    <a:pt x="557" y="545"/>
                  </a:lnTo>
                  <a:lnTo>
                    <a:pt x="562" y="545"/>
                  </a:lnTo>
                  <a:lnTo>
                    <a:pt x="564" y="545"/>
                  </a:lnTo>
                  <a:lnTo>
                    <a:pt x="567" y="545"/>
                  </a:lnTo>
                  <a:lnTo>
                    <a:pt x="567" y="543"/>
                  </a:lnTo>
                  <a:lnTo>
                    <a:pt x="569" y="543"/>
                  </a:lnTo>
                  <a:lnTo>
                    <a:pt x="569" y="540"/>
                  </a:lnTo>
                  <a:lnTo>
                    <a:pt x="571" y="540"/>
                  </a:lnTo>
                  <a:lnTo>
                    <a:pt x="571" y="538"/>
                  </a:lnTo>
                  <a:lnTo>
                    <a:pt x="571" y="536"/>
                  </a:lnTo>
                  <a:lnTo>
                    <a:pt x="571" y="533"/>
                  </a:lnTo>
                  <a:lnTo>
                    <a:pt x="574" y="531"/>
                  </a:lnTo>
                  <a:lnTo>
                    <a:pt x="574" y="529"/>
                  </a:lnTo>
                  <a:lnTo>
                    <a:pt x="571" y="529"/>
                  </a:lnTo>
                  <a:lnTo>
                    <a:pt x="571" y="526"/>
                  </a:lnTo>
                  <a:lnTo>
                    <a:pt x="569" y="526"/>
                  </a:lnTo>
                  <a:lnTo>
                    <a:pt x="567" y="524"/>
                  </a:lnTo>
                  <a:lnTo>
                    <a:pt x="567" y="522"/>
                  </a:lnTo>
                  <a:lnTo>
                    <a:pt x="569" y="519"/>
                  </a:lnTo>
                  <a:lnTo>
                    <a:pt x="574" y="514"/>
                  </a:lnTo>
                  <a:lnTo>
                    <a:pt x="574" y="512"/>
                  </a:lnTo>
                  <a:lnTo>
                    <a:pt x="576" y="510"/>
                  </a:lnTo>
                  <a:lnTo>
                    <a:pt x="576" y="507"/>
                  </a:lnTo>
                  <a:lnTo>
                    <a:pt x="576" y="505"/>
                  </a:lnTo>
                  <a:lnTo>
                    <a:pt x="576" y="503"/>
                  </a:lnTo>
                  <a:lnTo>
                    <a:pt x="576" y="500"/>
                  </a:lnTo>
                  <a:lnTo>
                    <a:pt x="576" y="498"/>
                  </a:lnTo>
                  <a:lnTo>
                    <a:pt x="576" y="493"/>
                  </a:lnTo>
                  <a:lnTo>
                    <a:pt x="576" y="491"/>
                  </a:lnTo>
                  <a:lnTo>
                    <a:pt x="579" y="488"/>
                  </a:lnTo>
                  <a:lnTo>
                    <a:pt x="581" y="486"/>
                  </a:lnTo>
                  <a:lnTo>
                    <a:pt x="581" y="481"/>
                  </a:lnTo>
                  <a:lnTo>
                    <a:pt x="583" y="479"/>
                  </a:lnTo>
                  <a:lnTo>
                    <a:pt x="586" y="477"/>
                  </a:lnTo>
                  <a:lnTo>
                    <a:pt x="588" y="472"/>
                  </a:lnTo>
                  <a:lnTo>
                    <a:pt x="588" y="470"/>
                  </a:lnTo>
                  <a:lnTo>
                    <a:pt x="588" y="467"/>
                  </a:lnTo>
                  <a:lnTo>
                    <a:pt x="588" y="463"/>
                  </a:lnTo>
                  <a:lnTo>
                    <a:pt x="588" y="460"/>
                  </a:lnTo>
                  <a:lnTo>
                    <a:pt x="588" y="458"/>
                  </a:lnTo>
                  <a:lnTo>
                    <a:pt x="588" y="455"/>
                  </a:lnTo>
                  <a:lnTo>
                    <a:pt x="588" y="451"/>
                  </a:lnTo>
                  <a:lnTo>
                    <a:pt x="588" y="448"/>
                  </a:lnTo>
                  <a:lnTo>
                    <a:pt x="590" y="448"/>
                  </a:lnTo>
                  <a:lnTo>
                    <a:pt x="595" y="448"/>
                  </a:lnTo>
                  <a:lnTo>
                    <a:pt x="595" y="444"/>
                  </a:lnTo>
                  <a:lnTo>
                    <a:pt x="595" y="441"/>
                  </a:lnTo>
                  <a:lnTo>
                    <a:pt x="597" y="439"/>
                  </a:lnTo>
                  <a:lnTo>
                    <a:pt x="597" y="437"/>
                  </a:lnTo>
                  <a:lnTo>
                    <a:pt x="600" y="437"/>
                  </a:lnTo>
                  <a:lnTo>
                    <a:pt x="602" y="434"/>
                  </a:lnTo>
                  <a:lnTo>
                    <a:pt x="609" y="432"/>
                  </a:lnTo>
                  <a:lnTo>
                    <a:pt x="612" y="429"/>
                  </a:lnTo>
                  <a:lnTo>
                    <a:pt x="612" y="425"/>
                  </a:lnTo>
                  <a:lnTo>
                    <a:pt x="612" y="427"/>
                  </a:lnTo>
                  <a:lnTo>
                    <a:pt x="612" y="425"/>
                  </a:lnTo>
                  <a:lnTo>
                    <a:pt x="612" y="420"/>
                  </a:lnTo>
                  <a:lnTo>
                    <a:pt x="612" y="418"/>
                  </a:lnTo>
                  <a:lnTo>
                    <a:pt x="616" y="418"/>
                  </a:lnTo>
                  <a:lnTo>
                    <a:pt x="619" y="413"/>
                  </a:lnTo>
                  <a:lnTo>
                    <a:pt x="619" y="411"/>
                  </a:lnTo>
                  <a:lnTo>
                    <a:pt x="621" y="406"/>
                  </a:lnTo>
                  <a:lnTo>
                    <a:pt x="621" y="401"/>
                  </a:lnTo>
                  <a:lnTo>
                    <a:pt x="621" y="396"/>
                  </a:lnTo>
                  <a:lnTo>
                    <a:pt x="619" y="396"/>
                  </a:lnTo>
                  <a:lnTo>
                    <a:pt x="619" y="392"/>
                  </a:lnTo>
                  <a:lnTo>
                    <a:pt x="621" y="389"/>
                  </a:lnTo>
                  <a:lnTo>
                    <a:pt x="621" y="387"/>
                  </a:lnTo>
                  <a:lnTo>
                    <a:pt x="621" y="382"/>
                  </a:lnTo>
                  <a:lnTo>
                    <a:pt x="621" y="380"/>
                  </a:lnTo>
                  <a:lnTo>
                    <a:pt x="619" y="375"/>
                  </a:lnTo>
                  <a:lnTo>
                    <a:pt x="619" y="370"/>
                  </a:lnTo>
                  <a:lnTo>
                    <a:pt x="619" y="368"/>
                  </a:lnTo>
                  <a:lnTo>
                    <a:pt x="619" y="366"/>
                  </a:lnTo>
                  <a:lnTo>
                    <a:pt x="623" y="366"/>
                  </a:lnTo>
                  <a:lnTo>
                    <a:pt x="626" y="359"/>
                  </a:lnTo>
                  <a:lnTo>
                    <a:pt x="628" y="356"/>
                  </a:lnTo>
                  <a:lnTo>
                    <a:pt x="628" y="351"/>
                  </a:lnTo>
                  <a:lnTo>
                    <a:pt x="626" y="347"/>
                  </a:lnTo>
                  <a:lnTo>
                    <a:pt x="626" y="342"/>
                  </a:lnTo>
                  <a:lnTo>
                    <a:pt x="623" y="340"/>
                  </a:lnTo>
                  <a:lnTo>
                    <a:pt x="623" y="337"/>
                  </a:lnTo>
                  <a:lnTo>
                    <a:pt x="621" y="333"/>
                  </a:lnTo>
                  <a:lnTo>
                    <a:pt x="619" y="328"/>
                  </a:lnTo>
                  <a:lnTo>
                    <a:pt x="616" y="323"/>
                  </a:lnTo>
                  <a:lnTo>
                    <a:pt x="616" y="321"/>
                  </a:lnTo>
                  <a:lnTo>
                    <a:pt x="616" y="314"/>
                  </a:lnTo>
                  <a:lnTo>
                    <a:pt x="619" y="309"/>
                  </a:lnTo>
                  <a:lnTo>
                    <a:pt x="619" y="304"/>
                  </a:lnTo>
                  <a:lnTo>
                    <a:pt x="619" y="297"/>
                  </a:lnTo>
                  <a:lnTo>
                    <a:pt x="619" y="292"/>
                  </a:lnTo>
                  <a:lnTo>
                    <a:pt x="619" y="290"/>
                  </a:lnTo>
                  <a:lnTo>
                    <a:pt x="619" y="288"/>
                  </a:lnTo>
                  <a:lnTo>
                    <a:pt x="619" y="285"/>
                  </a:lnTo>
                  <a:lnTo>
                    <a:pt x="616" y="283"/>
                  </a:lnTo>
                  <a:lnTo>
                    <a:pt x="602" y="271"/>
                  </a:lnTo>
                  <a:lnTo>
                    <a:pt x="602" y="266"/>
                  </a:lnTo>
                  <a:lnTo>
                    <a:pt x="602" y="262"/>
                  </a:lnTo>
                  <a:lnTo>
                    <a:pt x="600" y="259"/>
                  </a:lnTo>
                  <a:lnTo>
                    <a:pt x="595" y="257"/>
                  </a:lnTo>
                  <a:lnTo>
                    <a:pt x="590" y="255"/>
                  </a:lnTo>
                  <a:lnTo>
                    <a:pt x="588" y="252"/>
                  </a:lnTo>
                  <a:lnTo>
                    <a:pt x="588" y="250"/>
                  </a:lnTo>
                  <a:lnTo>
                    <a:pt x="586" y="248"/>
                  </a:lnTo>
                  <a:lnTo>
                    <a:pt x="586" y="245"/>
                  </a:lnTo>
                  <a:lnTo>
                    <a:pt x="586" y="243"/>
                  </a:lnTo>
                  <a:lnTo>
                    <a:pt x="586" y="236"/>
                  </a:lnTo>
                  <a:lnTo>
                    <a:pt x="586" y="229"/>
                  </a:lnTo>
                  <a:lnTo>
                    <a:pt x="581" y="226"/>
                  </a:lnTo>
                  <a:lnTo>
                    <a:pt x="576" y="224"/>
                  </a:lnTo>
                  <a:lnTo>
                    <a:pt x="574" y="222"/>
                  </a:lnTo>
                  <a:lnTo>
                    <a:pt x="571" y="222"/>
                  </a:lnTo>
                  <a:lnTo>
                    <a:pt x="569" y="219"/>
                  </a:lnTo>
                  <a:lnTo>
                    <a:pt x="567" y="219"/>
                  </a:lnTo>
                  <a:lnTo>
                    <a:pt x="567" y="210"/>
                  </a:lnTo>
                  <a:lnTo>
                    <a:pt x="567" y="203"/>
                  </a:lnTo>
                  <a:lnTo>
                    <a:pt x="567" y="200"/>
                  </a:lnTo>
                  <a:lnTo>
                    <a:pt x="567" y="198"/>
                  </a:lnTo>
                  <a:lnTo>
                    <a:pt x="564" y="196"/>
                  </a:lnTo>
                  <a:lnTo>
                    <a:pt x="564" y="193"/>
                  </a:lnTo>
                  <a:lnTo>
                    <a:pt x="562" y="191"/>
                  </a:lnTo>
                  <a:lnTo>
                    <a:pt x="560" y="191"/>
                  </a:lnTo>
                  <a:lnTo>
                    <a:pt x="555" y="191"/>
                  </a:lnTo>
                  <a:lnTo>
                    <a:pt x="555" y="186"/>
                  </a:lnTo>
                  <a:lnTo>
                    <a:pt x="557" y="184"/>
                  </a:lnTo>
                  <a:lnTo>
                    <a:pt x="560" y="181"/>
                  </a:lnTo>
                  <a:lnTo>
                    <a:pt x="557" y="179"/>
                  </a:lnTo>
                  <a:lnTo>
                    <a:pt x="557" y="177"/>
                  </a:lnTo>
                  <a:lnTo>
                    <a:pt x="557" y="174"/>
                  </a:lnTo>
                  <a:lnTo>
                    <a:pt x="553" y="172"/>
                  </a:lnTo>
                  <a:lnTo>
                    <a:pt x="548" y="170"/>
                  </a:lnTo>
                  <a:lnTo>
                    <a:pt x="541" y="167"/>
                  </a:lnTo>
                  <a:lnTo>
                    <a:pt x="536" y="165"/>
                  </a:lnTo>
                  <a:lnTo>
                    <a:pt x="529" y="160"/>
                  </a:lnTo>
                  <a:lnTo>
                    <a:pt x="524" y="158"/>
                  </a:lnTo>
                  <a:lnTo>
                    <a:pt x="522" y="158"/>
                  </a:lnTo>
                  <a:lnTo>
                    <a:pt x="520" y="155"/>
                  </a:lnTo>
                  <a:lnTo>
                    <a:pt x="517" y="155"/>
                  </a:lnTo>
                  <a:lnTo>
                    <a:pt x="517" y="153"/>
                  </a:lnTo>
                  <a:lnTo>
                    <a:pt x="517" y="151"/>
                  </a:lnTo>
                  <a:lnTo>
                    <a:pt x="515" y="151"/>
                  </a:lnTo>
                  <a:lnTo>
                    <a:pt x="515" y="148"/>
                  </a:lnTo>
                  <a:lnTo>
                    <a:pt x="515" y="144"/>
                  </a:lnTo>
                  <a:lnTo>
                    <a:pt x="515" y="139"/>
                  </a:lnTo>
                  <a:lnTo>
                    <a:pt x="515" y="134"/>
                  </a:lnTo>
                  <a:lnTo>
                    <a:pt x="515" y="129"/>
                  </a:lnTo>
                  <a:lnTo>
                    <a:pt x="515" y="127"/>
                  </a:lnTo>
                  <a:lnTo>
                    <a:pt x="515" y="122"/>
                  </a:lnTo>
                  <a:lnTo>
                    <a:pt x="515" y="120"/>
                  </a:lnTo>
                  <a:lnTo>
                    <a:pt x="512" y="115"/>
                  </a:lnTo>
                  <a:lnTo>
                    <a:pt x="510" y="113"/>
                  </a:lnTo>
                  <a:lnTo>
                    <a:pt x="508" y="111"/>
                  </a:lnTo>
                  <a:lnTo>
                    <a:pt x="508" y="108"/>
                  </a:lnTo>
                  <a:lnTo>
                    <a:pt x="505" y="106"/>
                  </a:lnTo>
                  <a:lnTo>
                    <a:pt x="503" y="103"/>
                  </a:lnTo>
                  <a:lnTo>
                    <a:pt x="503" y="99"/>
                  </a:lnTo>
                  <a:lnTo>
                    <a:pt x="503" y="94"/>
                  </a:lnTo>
                  <a:lnTo>
                    <a:pt x="503" y="92"/>
                  </a:lnTo>
                  <a:lnTo>
                    <a:pt x="503" y="87"/>
                  </a:lnTo>
                  <a:lnTo>
                    <a:pt x="503" y="85"/>
                  </a:lnTo>
                  <a:lnTo>
                    <a:pt x="503" y="80"/>
                  </a:lnTo>
                  <a:lnTo>
                    <a:pt x="503" y="78"/>
                  </a:lnTo>
                  <a:lnTo>
                    <a:pt x="503" y="73"/>
                  </a:lnTo>
                  <a:lnTo>
                    <a:pt x="498" y="73"/>
                  </a:lnTo>
                  <a:lnTo>
                    <a:pt x="496" y="73"/>
                  </a:lnTo>
                  <a:lnTo>
                    <a:pt x="494" y="70"/>
                  </a:lnTo>
                  <a:lnTo>
                    <a:pt x="494" y="68"/>
                  </a:lnTo>
                  <a:lnTo>
                    <a:pt x="491" y="68"/>
                  </a:lnTo>
                  <a:lnTo>
                    <a:pt x="491" y="66"/>
                  </a:lnTo>
                  <a:lnTo>
                    <a:pt x="491" y="61"/>
                  </a:lnTo>
                  <a:lnTo>
                    <a:pt x="486" y="61"/>
                  </a:lnTo>
                  <a:lnTo>
                    <a:pt x="484" y="63"/>
                  </a:lnTo>
                  <a:lnTo>
                    <a:pt x="484" y="68"/>
                  </a:lnTo>
                  <a:lnTo>
                    <a:pt x="482" y="68"/>
                  </a:lnTo>
                  <a:lnTo>
                    <a:pt x="479" y="68"/>
                  </a:lnTo>
                  <a:lnTo>
                    <a:pt x="479" y="66"/>
                  </a:lnTo>
                  <a:lnTo>
                    <a:pt x="477" y="66"/>
                  </a:lnTo>
                  <a:lnTo>
                    <a:pt x="477" y="61"/>
                  </a:lnTo>
                  <a:lnTo>
                    <a:pt x="477" y="54"/>
                  </a:lnTo>
                  <a:lnTo>
                    <a:pt x="475" y="49"/>
                  </a:lnTo>
                  <a:lnTo>
                    <a:pt x="475" y="44"/>
                  </a:lnTo>
                  <a:lnTo>
                    <a:pt x="475" y="40"/>
                  </a:lnTo>
                  <a:lnTo>
                    <a:pt x="472" y="37"/>
                  </a:lnTo>
                  <a:lnTo>
                    <a:pt x="472" y="33"/>
                  </a:lnTo>
                  <a:lnTo>
                    <a:pt x="470" y="28"/>
                  </a:lnTo>
                  <a:lnTo>
                    <a:pt x="468" y="21"/>
                  </a:lnTo>
                  <a:lnTo>
                    <a:pt x="465" y="14"/>
                  </a:lnTo>
                  <a:lnTo>
                    <a:pt x="460" y="7"/>
                  </a:lnTo>
                  <a:lnTo>
                    <a:pt x="456" y="0"/>
                  </a:lnTo>
                  <a:lnTo>
                    <a:pt x="453" y="0"/>
                  </a:lnTo>
                  <a:lnTo>
                    <a:pt x="449" y="0"/>
                  </a:lnTo>
                  <a:lnTo>
                    <a:pt x="449" y="14"/>
                  </a:lnTo>
                  <a:lnTo>
                    <a:pt x="446" y="26"/>
                  </a:lnTo>
                  <a:lnTo>
                    <a:pt x="446" y="35"/>
                  </a:lnTo>
                  <a:lnTo>
                    <a:pt x="446" y="47"/>
                  </a:lnTo>
                  <a:lnTo>
                    <a:pt x="444" y="47"/>
                  </a:lnTo>
                  <a:lnTo>
                    <a:pt x="442" y="49"/>
                  </a:lnTo>
                  <a:lnTo>
                    <a:pt x="442" y="56"/>
                  </a:lnTo>
                  <a:lnTo>
                    <a:pt x="442" y="63"/>
                  </a:lnTo>
                  <a:lnTo>
                    <a:pt x="442" y="68"/>
                  </a:lnTo>
                  <a:lnTo>
                    <a:pt x="444" y="75"/>
                  </a:lnTo>
                  <a:lnTo>
                    <a:pt x="444" y="80"/>
                  </a:lnTo>
                  <a:lnTo>
                    <a:pt x="444" y="87"/>
                  </a:lnTo>
                  <a:lnTo>
                    <a:pt x="444" y="89"/>
                  </a:lnTo>
                  <a:lnTo>
                    <a:pt x="444" y="94"/>
                  </a:lnTo>
                  <a:lnTo>
                    <a:pt x="444" y="96"/>
                  </a:lnTo>
                  <a:lnTo>
                    <a:pt x="442" y="99"/>
                  </a:lnTo>
                  <a:lnTo>
                    <a:pt x="439" y="101"/>
                  </a:lnTo>
                  <a:lnTo>
                    <a:pt x="437" y="103"/>
                  </a:lnTo>
                  <a:lnTo>
                    <a:pt x="437" y="106"/>
                  </a:lnTo>
                  <a:lnTo>
                    <a:pt x="437" y="108"/>
                  </a:lnTo>
                  <a:lnTo>
                    <a:pt x="437" y="111"/>
                  </a:lnTo>
                  <a:lnTo>
                    <a:pt x="437" y="115"/>
                  </a:lnTo>
                  <a:lnTo>
                    <a:pt x="432" y="120"/>
                  </a:lnTo>
                  <a:lnTo>
                    <a:pt x="432" y="125"/>
                  </a:lnTo>
                  <a:lnTo>
                    <a:pt x="432" y="129"/>
                  </a:lnTo>
                  <a:lnTo>
                    <a:pt x="430" y="129"/>
                  </a:lnTo>
                  <a:lnTo>
                    <a:pt x="427" y="129"/>
                  </a:lnTo>
                  <a:lnTo>
                    <a:pt x="427" y="132"/>
                  </a:lnTo>
                  <a:lnTo>
                    <a:pt x="425" y="132"/>
                  </a:lnTo>
                  <a:lnTo>
                    <a:pt x="423" y="132"/>
                  </a:lnTo>
                  <a:lnTo>
                    <a:pt x="420" y="132"/>
                  </a:lnTo>
                  <a:lnTo>
                    <a:pt x="418" y="132"/>
                  </a:lnTo>
                  <a:lnTo>
                    <a:pt x="416" y="132"/>
                  </a:lnTo>
                  <a:lnTo>
                    <a:pt x="413" y="129"/>
                  </a:lnTo>
                  <a:lnTo>
                    <a:pt x="411" y="127"/>
                  </a:lnTo>
                  <a:lnTo>
                    <a:pt x="411" y="125"/>
                  </a:lnTo>
                  <a:lnTo>
                    <a:pt x="411" y="122"/>
                  </a:lnTo>
                  <a:lnTo>
                    <a:pt x="411" y="120"/>
                  </a:lnTo>
                  <a:lnTo>
                    <a:pt x="408" y="118"/>
                  </a:lnTo>
                  <a:lnTo>
                    <a:pt x="404" y="118"/>
                  </a:lnTo>
                  <a:lnTo>
                    <a:pt x="401" y="118"/>
                  </a:lnTo>
                  <a:lnTo>
                    <a:pt x="399" y="115"/>
                  </a:lnTo>
                  <a:lnTo>
                    <a:pt x="397" y="113"/>
                  </a:lnTo>
                  <a:lnTo>
                    <a:pt x="394" y="111"/>
                  </a:lnTo>
                  <a:lnTo>
                    <a:pt x="392" y="108"/>
                  </a:lnTo>
                  <a:lnTo>
                    <a:pt x="390" y="103"/>
                  </a:lnTo>
                  <a:lnTo>
                    <a:pt x="387" y="101"/>
                  </a:lnTo>
                  <a:lnTo>
                    <a:pt x="385" y="99"/>
                  </a:lnTo>
                  <a:lnTo>
                    <a:pt x="383" y="96"/>
                  </a:lnTo>
                  <a:lnTo>
                    <a:pt x="378" y="96"/>
                  </a:lnTo>
                  <a:lnTo>
                    <a:pt x="373" y="94"/>
                  </a:lnTo>
                  <a:lnTo>
                    <a:pt x="368" y="94"/>
                  </a:lnTo>
                  <a:lnTo>
                    <a:pt x="366" y="94"/>
                  </a:lnTo>
                  <a:lnTo>
                    <a:pt x="364" y="92"/>
                  </a:lnTo>
                  <a:lnTo>
                    <a:pt x="364" y="87"/>
                  </a:lnTo>
                  <a:lnTo>
                    <a:pt x="361" y="87"/>
                  </a:lnTo>
                  <a:lnTo>
                    <a:pt x="357" y="85"/>
                  </a:lnTo>
                  <a:lnTo>
                    <a:pt x="354" y="82"/>
                  </a:lnTo>
                  <a:lnTo>
                    <a:pt x="349" y="80"/>
                  </a:lnTo>
                  <a:lnTo>
                    <a:pt x="349" y="78"/>
                  </a:lnTo>
                  <a:lnTo>
                    <a:pt x="349" y="73"/>
                  </a:lnTo>
                  <a:lnTo>
                    <a:pt x="349" y="68"/>
                  </a:lnTo>
                  <a:lnTo>
                    <a:pt x="349" y="63"/>
                  </a:lnTo>
                  <a:lnTo>
                    <a:pt x="352" y="61"/>
                  </a:lnTo>
                  <a:lnTo>
                    <a:pt x="354" y="61"/>
                  </a:lnTo>
                  <a:lnTo>
                    <a:pt x="357" y="56"/>
                  </a:lnTo>
                  <a:lnTo>
                    <a:pt x="357" y="52"/>
                  </a:lnTo>
                  <a:lnTo>
                    <a:pt x="357" y="49"/>
                  </a:lnTo>
                  <a:lnTo>
                    <a:pt x="354" y="49"/>
                  </a:lnTo>
                  <a:lnTo>
                    <a:pt x="354" y="47"/>
                  </a:lnTo>
                  <a:lnTo>
                    <a:pt x="352" y="47"/>
                  </a:lnTo>
                  <a:lnTo>
                    <a:pt x="357" y="47"/>
                  </a:lnTo>
                  <a:lnTo>
                    <a:pt x="359" y="44"/>
                  </a:lnTo>
                  <a:lnTo>
                    <a:pt x="361" y="47"/>
                  </a:lnTo>
                  <a:lnTo>
                    <a:pt x="364" y="47"/>
                  </a:lnTo>
                  <a:lnTo>
                    <a:pt x="364" y="42"/>
                  </a:lnTo>
                  <a:lnTo>
                    <a:pt x="364" y="40"/>
                  </a:lnTo>
                  <a:lnTo>
                    <a:pt x="364" y="37"/>
                  </a:lnTo>
                  <a:lnTo>
                    <a:pt x="361" y="37"/>
                  </a:lnTo>
                  <a:lnTo>
                    <a:pt x="361" y="35"/>
                  </a:lnTo>
                  <a:lnTo>
                    <a:pt x="364" y="33"/>
                  </a:lnTo>
                  <a:lnTo>
                    <a:pt x="366" y="33"/>
                  </a:lnTo>
                  <a:lnTo>
                    <a:pt x="368" y="30"/>
                  </a:lnTo>
                  <a:lnTo>
                    <a:pt x="371" y="30"/>
                  </a:lnTo>
                  <a:lnTo>
                    <a:pt x="368" y="28"/>
                  </a:lnTo>
                  <a:lnTo>
                    <a:pt x="368" y="26"/>
                  </a:lnTo>
                  <a:lnTo>
                    <a:pt x="366" y="21"/>
                  </a:lnTo>
                  <a:lnTo>
                    <a:pt x="368" y="18"/>
                  </a:lnTo>
                  <a:lnTo>
                    <a:pt x="364" y="21"/>
                  </a:lnTo>
                  <a:lnTo>
                    <a:pt x="359" y="23"/>
                  </a:lnTo>
                  <a:lnTo>
                    <a:pt x="354" y="26"/>
                  </a:lnTo>
                  <a:lnTo>
                    <a:pt x="352" y="21"/>
                  </a:lnTo>
                  <a:lnTo>
                    <a:pt x="347" y="21"/>
                  </a:lnTo>
                  <a:lnTo>
                    <a:pt x="340" y="21"/>
                  </a:lnTo>
                  <a:lnTo>
                    <a:pt x="333" y="18"/>
                  </a:lnTo>
                  <a:lnTo>
                    <a:pt x="326" y="18"/>
                  </a:lnTo>
                  <a:lnTo>
                    <a:pt x="326" y="16"/>
                  </a:lnTo>
                  <a:lnTo>
                    <a:pt x="323" y="16"/>
                  </a:lnTo>
                  <a:lnTo>
                    <a:pt x="321" y="16"/>
                  </a:lnTo>
                  <a:lnTo>
                    <a:pt x="323" y="18"/>
                  </a:lnTo>
                  <a:lnTo>
                    <a:pt x="321" y="16"/>
                  </a:lnTo>
                  <a:lnTo>
                    <a:pt x="319" y="16"/>
                  </a:lnTo>
                  <a:lnTo>
                    <a:pt x="319" y="14"/>
                  </a:lnTo>
                  <a:lnTo>
                    <a:pt x="319" y="11"/>
                  </a:lnTo>
                  <a:lnTo>
                    <a:pt x="316" y="9"/>
                  </a:lnTo>
                  <a:lnTo>
                    <a:pt x="316" y="11"/>
                  </a:lnTo>
                  <a:lnTo>
                    <a:pt x="314" y="11"/>
                  </a:lnTo>
                  <a:lnTo>
                    <a:pt x="314" y="14"/>
                  </a:lnTo>
                  <a:lnTo>
                    <a:pt x="312" y="14"/>
                  </a:lnTo>
                  <a:lnTo>
                    <a:pt x="314" y="14"/>
                  </a:lnTo>
                  <a:lnTo>
                    <a:pt x="312" y="14"/>
                  </a:lnTo>
                  <a:lnTo>
                    <a:pt x="309" y="14"/>
                  </a:lnTo>
                  <a:lnTo>
                    <a:pt x="307" y="14"/>
                  </a:lnTo>
                  <a:lnTo>
                    <a:pt x="307" y="11"/>
                  </a:lnTo>
                  <a:lnTo>
                    <a:pt x="309" y="11"/>
                  </a:lnTo>
                  <a:lnTo>
                    <a:pt x="305" y="9"/>
                  </a:lnTo>
                  <a:lnTo>
                    <a:pt x="300" y="4"/>
                  </a:lnTo>
                  <a:lnTo>
                    <a:pt x="295" y="4"/>
                  </a:lnTo>
                  <a:lnTo>
                    <a:pt x="293" y="4"/>
                  </a:lnTo>
                  <a:lnTo>
                    <a:pt x="293" y="7"/>
                  </a:lnTo>
                  <a:lnTo>
                    <a:pt x="295" y="9"/>
                  </a:lnTo>
                  <a:lnTo>
                    <a:pt x="297" y="11"/>
                  </a:lnTo>
                  <a:lnTo>
                    <a:pt x="305" y="16"/>
                  </a:lnTo>
                  <a:lnTo>
                    <a:pt x="312" y="21"/>
                  </a:lnTo>
                  <a:lnTo>
                    <a:pt x="309" y="23"/>
                  </a:lnTo>
                  <a:lnTo>
                    <a:pt x="309" y="26"/>
                  </a:lnTo>
                  <a:lnTo>
                    <a:pt x="307" y="26"/>
                  </a:lnTo>
                  <a:lnTo>
                    <a:pt x="307" y="30"/>
                  </a:lnTo>
                  <a:lnTo>
                    <a:pt x="305" y="30"/>
                  </a:lnTo>
                  <a:lnTo>
                    <a:pt x="300" y="28"/>
                  </a:lnTo>
                  <a:lnTo>
                    <a:pt x="297" y="28"/>
                  </a:lnTo>
                  <a:lnTo>
                    <a:pt x="295" y="26"/>
                  </a:lnTo>
                  <a:lnTo>
                    <a:pt x="290" y="26"/>
                  </a:lnTo>
                  <a:lnTo>
                    <a:pt x="288" y="23"/>
                  </a:lnTo>
                  <a:lnTo>
                    <a:pt x="286" y="23"/>
                  </a:lnTo>
                  <a:lnTo>
                    <a:pt x="281" y="23"/>
                  </a:lnTo>
                  <a:lnTo>
                    <a:pt x="281" y="26"/>
                  </a:lnTo>
                  <a:lnTo>
                    <a:pt x="279" y="28"/>
                  </a:lnTo>
                  <a:lnTo>
                    <a:pt x="279" y="30"/>
                  </a:lnTo>
                  <a:lnTo>
                    <a:pt x="279" y="28"/>
                  </a:lnTo>
                  <a:lnTo>
                    <a:pt x="276" y="28"/>
                  </a:lnTo>
                  <a:lnTo>
                    <a:pt x="274" y="26"/>
                  </a:lnTo>
                  <a:lnTo>
                    <a:pt x="271" y="26"/>
                  </a:lnTo>
                  <a:lnTo>
                    <a:pt x="269" y="30"/>
                  </a:lnTo>
                  <a:lnTo>
                    <a:pt x="269" y="37"/>
                  </a:lnTo>
                  <a:lnTo>
                    <a:pt x="269" y="40"/>
                  </a:lnTo>
                  <a:lnTo>
                    <a:pt x="269" y="42"/>
                  </a:lnTo>
                  <a:lnTo>
                    <a:pt x="269" y="44"/>
                  </a:lnTo>
                  <a:lnTo>
                    <a:pt x="271" y="47"/>
                  </a:lnTo>
                  <a:lnTo>
                    <a:pt x="267" y="47"/>
                  </a:lnTo>
                  <a:lnTo>
                    <a:pt x="262" y="47"/>
                  </a:lnTo>
                  <a:lnTo>
                    <a:pt x="262" y="49"/>
                  </a:lnTo>
                  <a:lnTo>
                    <a:pt x="262" y="52"/>
                  </a:lnTo>
                  <a:lnTo>
                    <a:pt x="262" y="56"/>
                  </a:lnTo>
                  <a:lnTo>
                    <a:pt x="262" y="59"/>
                  </a:lnTo>
                  <a:lnTo>
                    <a:pt x="257" y="61"/>
                  </a:lnTo>
                  <a:lnTo>
                    <a:pt x="255" y="61"/>
                  </a:lnTo>
                  <a:lnTo>
                    <a:pt x="253" y="63"/>
                  </a:lnTo>
                  <a:lnTo>
                    <a:pt x="257" y="70"/>
                  </a:lnTo>
                  <a:lnTo>
                    <a:pt x="260" y="73"/>
                  </a:lnTo>
                  <a:lnTo>
                    <a:pt x="260" y="75"/>
                  </a:lnTo>
                  <a:lnTo>
                    <a:pt x="257" y="75"/>
                  </a:lnTo>
                  <a:lnTo>
                    <a:pt x="255" y="78"/>
                  </a:lnTo>
                  <a:lnTo>
                    <a:pt x="250" y="78"/>
                  </a:lnTo>
                  <a:lnTo>
                    <a:pt x="248" y="78"/>
                  </a:lnTo>
                  <a:lnTo>
                    <a:pt x="246" y="75"/>
                  </a:lnTo>
                  <a:lnTo>
                    <a:pt x="246" y="73"/>
                  </a:lnTo>
                  <a:lnTo>
                    <a:pt x="243" y="73"/>
                  </a:lnTo>
                  <a:lnTo>
                    <a:pt x="241" y="73"/>
                  </a:lnTo>
                  <a:lnTo>
                    <a:pt x="238" y="73"/>
                  </a:lnTo>
                  <a:lnTo>
                    <a:pt x="238" y="78"/>
                  </a:lnTo>
                  <a:lnTo>
                    <a:pt x="238" y="82"/>
                  </a:lnTo>
                  <a:lnTo>
                    <a:pt x="231" y="85"/>
                  </a:lnTo>
                  <a:lnTo>
                    <a:pt x="231" y="80"/>
                  </a:lnTo>
                  <a:lnTo>
                    <a:pt x="234" y="78"/>
                  </a:lnTo>
                  <a:lnTo>
                    <a:pt x="234" y="75"/>
                  </a:lnTo>
                  <a:lnTo>
                    <a:pt x="234" y="73"/>
                  </a:lnTo>
                  <a:lnTo>
                    <a:pt x="234" y="70"/>
                  </a:lnTo>
                  <a:lnTo>
                    <a:pt x="234" y="68"/>
                  </a:lnTo>
                  <a:lnTo>
                    <a:pt x="231" y="68"/>
                  </a:lnTo>
                  <a:lnTo>
                    <a:pt x="231" y="66"/>
                  </a:lnTo>
                  <a:lnTo>
                    <a:pt x="229" y="63"/>
                  </a:lnTo>
                  <a:lnTo>
                    <a:pt x="227" y="61"/>
                  </a:lnTo>
                  <a:lnTo>
                    <a:pt x="224" y="56"/>
                  </a:lnTo>
                  <a:lnTo>
                    <a:pt x="224" y="54"/>
                  </a:lnTo>
                  <a:lnTo>
                    <a:pt x="212" y="56"/>
                  </a:lnTo>
                  <a:lnTo>
                    <a:pt x="208" y="56"/>
                  </a:lnTo>
                  <a:lnTo>
                    <a:pt x="205" y="59"/>
                  </a:lnTo>
                  <a:lnTo>
                    <a:pt x="205" y="63"/>
                  </a:lnTo>
                  <a:lnTo>
                    <a:pt x="203" y="68"/>
                  </a:lnTo>
                  <a:lnTo>
                    <a:pt x="201" y="66"/>
                  </a:lnTo>
                  <a:lnTo>
                    <a:pt x="201" y="63"/>
                  </a:lnTo>
                  <a:lnTo>
                    <a:pt x="196" y="63"/>
                  </a:lnTo>
                  <a:lnTo>
                    <a:pt x="198" y="66"/>
                  </a:lnTo>
                  <a:lnTo>
                    <a:pt x="198" y="68"/>
                  </a:lnTo>
                  <a:lnTo>
                    <a:pt x="194" y="68"/>
                  </a:lnTo>
                  <a:lnTo>
                    <a:pt x="196" y="73"/>
                  </a:lnTo>
                  <a:lnTo>
                    <a:pt x="196" y="78"/>
                  </a:lnTo>
                  <a:lnTo>
                    <a:pt x="194" y="78"/>
                  </a:lnTo>
                  <a:lnTo>
                    <a:pt x="189" y="78"/>
                  </a:lnTo>
                  <a:lnTo>
                    <a:pt x="189" y="80"/>
                  </a:lnTo>
                  <a:lnTo>
                    <a:pt x="191" y="82"/>
                  </a:lnTo>
                  <a:lnTo>
                    <a:pt x="191" y="85"/>
                  </a:lnTo>
                  <a:lnTo>
                    <a:pt x="189" y="85"/>
                  </a:lnTo>
                  <a:lnTo>
                    <a:pt x="186" y="82"/>
                  </a:lnTo>
                  <a:lnTo>
                    <a:pt x="184" y="80"/>
                  </a:lnTo>
                  <a:lnTo>
                    <a:pt x="182" y="82"/>
                  </a:lnTo>
                  <a:lnTo>
                    <a:pt x="179" y="85"/>
                  </a:lnTo>
                  <a:lnTo>
                    <a:pt x="179" y="89"/>
                  </a:lnTo>
                  <a:lnTo>
                    <a:pt x="179" y="92"/>
                  </a:lnTo>
                  <a:lnTo>
                    <a:pt x="179" y="94"/>
                  </a:lnTo>
                  <a:lnTo>
                    <a:pt x="179" y="99"/>
                  </a:lnTo>
                  <a:lnTo>
                    <a:pt x="177" y="99"/>
                  </a:lnTo>
                  <a:lnTo>
                    <a:pt x="170" y="94"/>
                  </a:lnTo>
                  <a:lnTo>
                    <a:pt x="168" y="94"/>
                  </a:lnTo>
                  <a:lnTo>
                    <a:pt x="165" y="96"/>
                  </a:lnTo>
                  <a:lnTo>
                    <a:pt x="165" y="99"/>
                  </a:lnTo>
                  <a:lnTo>
                    <a:pt x="165" y="103"/>
                  </a:lnTo>
                  <a:lnTo>
                    <a:pt x="165" y="108"/>
                  </a:lnTo>
                  <a:lnTo>
                    <a:pt x="165" y="113"/>
                  </a:lnTo>
                  <a:lnTo>
                    <a:pt x="165" y="111"/>
                  </a:lnTo>
                  <a:lnTo>
                    <a:pt x="168" y="111"/>
                  </a:lnTo>
                  <a:lnTo>
                    <a:pt x="168" y="113"/>
                  </a:lnTo>
                  <a:lnTo>
                    <a:pt x="168" y="115"/>
                  </a:lnTo>
                  <a:lnTo>
                    <a:pt x="165" y="120"/>
                  </a:lnTo>
                  <a:lnTo>
                    <a:pt x="165" y="122"/>
                  </a:lnTo>
                  <a:lnTo>
                    <a:pt x="160" y="118"/>
                  </a:lnTo>
                  <a:lnTo>
                    <a:pt x="158" y="115"/>
                  </a:lnTo>
                  <a:lnTo>
                    <a:pt x="156" y="111"/>
                  </a:lnTo>
                  <a:lnTo>
                    <a:pt x="156" y="106"/>
                  </a:lnTo>
                  <a:lnTo>
                    <a:pt x="156" y="103"/>
                  </a:lnTo>
                  <a:lnTo>
                    <a:pt x="153" y="106"/>
                  </a:lnTo>
                  <a:lnTo>
                    <a:pt x="153" y="108"/>
                  </a:lnTo>
                  <a:lnTo>
                    <a:pt x="151" y="108"/>
                  </a:lnTo>
                  <a:lnTo>
                    <a:pt x="151" y="111"/>
                  </a:lnTo>
                  <a:lnTo>
                    <a:pt x="149" y="111"/>
                  </a:lnTo>
                  <a:lnTo>
                    <a:pt x="146" y="113"/>
                  </a:lnTo>
                  <a:lnTo>
                    <a:pt x="144" y="120"/>
                  </a:lnTo>
                  <a:lnTo>
                    <a:pt x="144" y="129"/>
                  </a:lnTo>
                  <a:lnTo>
                    <a:pt x="142" y="132"/>
                  </a:lnTo>
                  <a:lnTo>
                    <a:pt x="142" y="137"/>
                  </a:lnTo>
                  <a:lnTo>
                    <a:pt x="144" y="137"/>
                  </a:lnTo>
                  <a:lnTo>
                    <a:pt x="144" y="139"/>
                  </a:lnTo>
                  <a:lnTo>
                    <a:pt x="146" y="139"/>
                  </a:lnTo>
                  <a:lnTo>
                    <a:pt x="142" y="141"/>
                  </a:lnTo>
                  <a:lnTo>
                    <a:pt x="137" y="144"/>
                  </a:lnTo>
                  <a:lnTo>
                    <a:pt x="134" y="146"/>
                  </a:lnTo>
                  <a:lnTo>
                    <a:pt x="134" y="148"/>
                  </a:lnTo>
                  <a:lnTo>
                    <a:pt x="132" y="148"/>
                  </a:lnTo>
                  <a:lnTo>
                    <a:pt x="130" y="151"/>
                  </a:lnTo>
                  <a:lnTo>
                    <a:pt x="130" y="155"/>
                  </a:lnTo>
                  <a:lnTo>
                    <a:pt x="127" y="158"/>
                  </a:lnTo>
                  <a:lnTo>
                    <a:pt x="125" y="160"/>
                  </a:lnTo>
                  <a:lnTo>
                    <a:pt x="123" y="163"/>
                  </a:lnTo>
                  <a:lnTo>
                    <a:pt x="120" y="163"/>
                  </a:lnTo>
                  <a:lnTo>
                    <a:pt x="116" y="163"/>
                  </a:lnTo>
                  <a:lnTo>
                    <a:pt x="113" y="163"/>
                  </a:lnTo>
                  <a:lnTo>
                    <a:pt x="109" y="163"/>
                  </a:lnTo>
                  <a:lnTo>
                    <a:pt x="106" y="165"/>
                  </a:lnTo>
                  <a:lnTo>
                    <a:pt x="101" y="165"/>
                  </a:lnTo>
                  <a:lnTo>
                    <a:pt x="99" y="170"/>
                  </a:lnTo>
                  <a:lnTo>
                    <a:pt x="94" y="170"/>
                  </a:lnTo>
                  <a:lnTo>
                    <a:pt x="92" y="167"/>
                  </a:lnTo>
                  <a:lnTo>
                    <a:pt x="90" y="170"/>
                  </a:lnTo>
                  <a:lnTo>
                    <a:pt x="90" y="172"/>
                  </a:lnTo>
                  <a:lnTo>
                    <a:pt x="87" y="174"/>
                  </a:lnTo>
                  <a:lnTo>
                    <a:pt x="87" y="177"/>
                  </a:lnTo>
                  <a:lnTo>
                    <a:pt x="87" y="179"/>
                  </a:lnTo>
                  <a:lnTo>
                    <a:pt x="85" y="179"/>
                  </a:lnTo>
                  <a:lnTo>
                    <a:pt x="80" y="179"/>
                  </a:lnTo>
                  <a:lnTo>
                    <a:pt x="75" y="179"/>
                  </a:lnTo>
                  <a:lnTo>
                    <a:pt x="73" y="184"/>
                  </a:lnTo>
                  <a:lnTo>
                    <a:pt x="71" y="184"/>
                  </a:lnTo>
                  <a:lnTo>
                    <a:pt x="68" y="184"/>
                  </a:lnTo>
                  <a:lnTo>
                    <a:pt x="66" y="184"/>
                  </a:lnTo>
                  <a:lnTo>
                    <a:pt x="64" y="184"/>
                  </a:lnTo>
                  <a:lnTo>
                    <a:pt x="59" y="184"/>
                  </a:lnTo>
                  <a:lnTo>
                    <a:pt x="57" y="181"/>
                  </a:lnTo>
                  <a:lnTo>
                    <a:pt x="57" y="186"/>
                  </a:lnTo>
                  <a:lnTo>
                    <a:pt x="54" y="191"/>
                  </a:lnTo>
                  <a:lnTo>
                    <a:pt x="49" y="191"/>
                  </a:lnTo>
                  <a:lnTo>
                    <a:pt x="45" y="191"/>
                  </a:lnTo>
                  <a:lnTo>
                    <a:pt x="45" y="193"/>
                  </a:lnTo>
                  <a:lnTo>
                    <a:pt x="42" y="193"/>
                  </a:lnTo>
                  <a:lnTo>
                    <a:pt x="40" y="196"/>
                  </a:lnTo>
                  <a:lnTo>
                    <a:pt x="38" y="198"/>
                  </a:lnTo>
                  <a:lnTo>
                    <a:pt x="35" y="200"/>
                  </a:lnTo>
                  <a:lnTo>
                    <a:pt x="28" y="207"/>
                  </a:lnTo>
                  <a:lnTo>
                    <a:pt x="23" y="212"/>
                  </a:lnTo>
                  <a:lnTo>
                    <a:pt x="19" y="215"/>
                  </a:lnTo>
                  <a:lnTo>
                    <a:pt x="16" y="217"/>
                  </a:lnTo>
                  <a:lnTo>
                    <a:pt x="14" y="219"/>
                  </a:lnTo>
                  <a:lnTo>
                    <a:pt x="12" y="219"/>
                  </a:lnTo>
                  <a:lnTo>
                    <a:pt x="14" y="212"/>
                  </a:lnTo>
                  <a:lnTo>
                    <a:pt x="12" y="212"/>
                  </a:lnTo>
                  <a:lnTo>
                    <a:pt x="9" y="215"/>
                  </a:lnTo>
                  <a:lnTo>
                    <a:pt x="9" y="217"/>
                  </a:lnTo>
                  <a:lnTo>
                    <a:pt x="7" y="219"/>
                  </a:lnTo>
                  <a:lnTo>
                    <a:pt x="7" y="222"/>
                  </a:lnTo>
                  <a:lnTo>
                    <a:pt x="7" y="226"/>
                  </a:lnTo>
                  <a:lnTo>
                    <a:pt x="9" y="233"/>
                  </a:lnTo>
                  <a:lnTo>
                    <a:pt x="9" y="236"/>
                  </a:lnTo>
                  <a:lnTo>
                    <a:pt x="9" y="238"/>
                  </a:lnTo>
                  <a:lnTo>
                    <a:pt x="9" y="243"/>
                  </a:lnTo>
                  <a:lnTo>
                    <a:pt x="9" y="245"/>
                  </a:lnTo>
                  <a:lnTo>
                    <a:pt x="5" y="250"/>
                  </a:lnTo>
                  <a:lnTo>
                    <a:pt x="0" y="252"/>
                  </a:lnTo>
                  <a:lnTo>
                    <a:pt x="0" y="255"/>
                  </a:lnTo>
                  <a:lnTo>
                    <a:pt x="0" y="257"/>
                  </a:lnTo>
                  <a:lnTo>
                    <a:pt x="2" y="259"/>
                  </a:lnTo>
                  <a:lnTo>
                    <a:pt x="2" y="262"/>
                  </a:lnTo>
                  <a:lnTo>
                    <a:pt x="5" y="259"/>
                  </a:lnTo>
                  <a:lnTo>
                    <a:pt x="5" y="262"/>
                  </a:lnTo>
                  <a:lnTo>
                    <a:pt x="7" y="264"/>
                  </a:lnTo>
                  <a:lnTo>
                    <a:pt x="9" y="266"/>
                  </a:lnTo>
                  <a:lnTo>
                    <a:pt x="9" y="269"/>
                  </a:lnTo>
                  <a:lnTo>
                    <a:pt x="12" y="271"/>
                  </a:lnTo>
                  <a:lnTo>
                    <a:pt x="12" y="278"/>
                  </a:lnTo>
                  <a:lnTo>
                    <a:pt x="14" y="285"/>
                  </a:lnTo>
                  <a:lnTo>
                    <a:pt x="14" y="290"/>
                  </a:lnTo>
                  <a:lnTo>
                    <a:pt x="14" y="295"/>
                  </a:lnTo>
                  <a:lnTo>
                    <a:pt x="14" y="297"/>
                  </a:lnTo>
                  <a:lnTo>
                    <a:pt x="12" y="295"/>
                  </a:lnTo>
                  <a:lnTo>
                    <a:pt x="9" y="295"/>
                  </a:lnTo>
                  <a:lnTo>
                    <a:pt x="7" y="295"/>
                  </a:lnTo>
                  <a:lnTo>
                    <a:pt x="7" y="290"/>
                  </a:lnTo>
                  <a:lnTo>
                    <a:pt x="7" y="288"/>
                  </a:lnTo>
                  <a:lnTo>
                    <a:pt x="5" y="288"/>
                  </a:lnTo>
                  <a:lnTo>
                    <a:pt x="5" y="290"/>
                  </a:lnTo>
                  <a:lnTo>
                    <a:pt x="5" y="292"/>
                  </a:lnTo>
                  <a:lnTo>
                    <a:pt x="5" y="295"/>
                  </a:lnTo>
                  <a:lnTo>
                    <a:pt x="9" y="297"/>
                  </a:lnTo>
                  <a:lnTo>
                    <a:pt x="12" y="300"/>
                  </a:lnTo>
                  <a:lnTo>
                    <a:pt x="14" y="302"/>
                  </a:lnTo>
                  <a:lnTo>
                    <a:pt x="14" y="304"/>
                  </a:lnTo>
                  <a:lnTo>
                    <a:pt x="14" y="307"/>
                  </a:lnTo>
                  <a:lnTo>
                    <a:pt x="7" y="304"/>
                  </a:lnTo>
                  <a:lnTo>
                    <a:pt x="2" y="302"/>
                  </a:lnTo>
                  <a:lnTo>
                    <a:pt x="2" y="307"/>
                  </a:lnTo>
                  <a:lnTo>
                    <a:pt x="5" y="309"/>
                  </a:lnTo>
                  <a:lnTo>
                    <a:pt x="9" y="314"/>
                  </a:lnTo>
                  <a:lnTo>
                    <a:pt x="12" y="316"/>
                  </a:lnTo>
                  <a:lnTo>
                    <a:pt x="14" y="316"/>
                  </a:lnTo>
                  <a:lnTo>
                    <a:pt x="16" y="318"/>
                  </a:lnTo>
                  <a:lnTo>
                    <a:pt x="16" y="321"/>
                  </a:lnTo>
                  <a:lnTo>
                    <a:pt x="16" y="326"/>
                  </a:lnTo>
                  <a:lnTo>
                    <a:pt x="16" y="328"/>
                  </a:lnTo>
                  <a:lnTo>
                    <a:pt x="16" y="330"/>
                  </a:lnTo>
                  <a:lnTo>
                    <a:pt x="16" y="333"/>
                  </a:lnTo>
                  <a:lnTo>
                    <a:pt x="16" y="335"/>
                  </a:lnTo>
                  <a:lnTo>
                    <a:pt x="21" y="340"/>
                  </a:lnTo>
                  <a:lnTo>
                    <a:pt x="26" y="342"/>
                  </a:lnTo>
                  <a:close/>
                </a:path>
              </a:pathLst>
            </a:custGeom>
            <a:solidFill>
              <a:schemeClr val="accent6">
                <a:lumMod val="60000"/>
                <a:lumOff val="40000"/>
              </a:schemeClr>
            </a:solidFill>
            <a:ln w="6350" cap="rnd">
              <a:solidFill>
                <a:schemeClr val="accent6">
                  <a:lumMod val="60000"/>
                  <a:lumOff val="40000"/>
                </a:schemeClr>
              </a:solidFill>
              <a:prstDash val="solid"/>
              <a:round/>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3565A"/>
                </a:solidFill>
                <a:effectLst/>
                <a:uLnTx/>
                <a:uFillTx/>
                <a:latin typeface="Arial"/>
                <a:ea typeface="ヒラギノ角ゴ Pro W3"/>
                <a:cs typeface="+mn-cs"/>
              </a:endParaRPr>
            </a:p>
          </p:txBody>
        </p:sp>
      </p:grpSp>
      <p:pic>
        <p:nvPicPr>
          <p:cNvPr id="165" name="Picture 3" title="decorative 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59931" y="1460626"/>
            <a:ext cx="2894873" cy="4068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4" name="Picture 163" title="decorative 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63585" y="1770627"/>
            <a:ext cx="2151815" cy="3868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custDataLst>
              <p:tags r:id="rId2"/>
            </p:custDataLst>
          </p:nvPr>
        </p:nvSpPr>
        <p:spPr bwMode="auto">
          <a:xfrm>
            <a:off x="165100" y="6647180"/>
            <a:ext cx="57150" cy="121920"/>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smtClean="0">
                <a:ln>
                  <a:noFill/>
                </a:ln>
                <a:solidFill>
                  <a:srgbClr val="53565A"/>
                </a:solidFill>
                <a:effectLst/>
                <a:uLnTx/>
                <a:uFillTx/>
                <a:latin typeface="Arial" pitchFamily="34" charset="0"/>
                <a:ea typeface="+mj-ea"/>
                <a:cs typeface="+mn-cs"/>
              </a:rPr>
              <a:t>15</a:t>
            </a:r>
            <a:endParaRPr kumimoji="0" lang="en-US" sz="800" b="0" i="0" u="none" strike="noStrike" kern="1200" cap="none" spc="0" normalizeH="0" baseline="0" noProof="0" dirty="0" smtClean="0">
              <a:ln>
                <a:noFill/>
              </a:ln>
              <a:solidFill>
                <a:srgbClr val="53565A"/>
              </a:solidFill>
              <a:effectLst/>
              <a:uLnTx/>
              <a:uFillTx/>
              <a:latin typeface="Arial" pitchFamily="34" charset="0"/>
              <a:ea typeface="+mj-ea"/>
              <a:cs typeface="+mn-cs"/>
            </a:endParaRPr>
          </a:p>
        </p:txBody>
      </p:sp>
    </p:spTree>
    <p:custDataLst>
      <p:tags r:id="rId1"/>
    </p:custDataLst>
    <p:extLst>
      <p:ext uri="{BB962C8B-B14F-4D97-AF65-F5344CB8AC3E}">
        <p14:creationId xmlns:p14="http://schemas.microsoft.com/office/powerpoint/2010/main" val="18382271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entury Gothic" panose="020B0502020202020204" pitchFamily="34" charset="0"/>
              </a:rPr>
              <a:t>CitiManager Mobile and </a:t>
            </a:r>
            <a:r>
              <a:rPr lang="en-US" dirty="0" smtClean="0">
                <a:latin typeface="Century Gothic" panose="020B0502020202020204" pitchFamily="34" charset="0"/>
              </a:rPr>
              <a:t>Tablet </a:t>
            </a:r>
            <a:r>
              <a:rPr lang="en-US" dirty="0">
                <a:latin typeface="Century Gothic" panose="020B0502020202020204" pitchFamily="34" charset="0"/>
              </a:rPr>
              <a:t>App: Functionality</a:t>
            </a:r>
          </a:p>
        </p:txBody>
      </p:sp>
      <p:pic>
        <p:nvPicPr>
          <p:cNvPr id="4" name="Picture 3" title="decorative image"/>
          <p:cNvPicPr>
            <a:picLocks noChangeAspect="1"/>
          </p:cNvPicPr>
          <p:nvPr/>
        </p:nvPicPr>
        <p:blipFill>
          <a:blip r:embed="rId5"/>
          <a:stretch>
            <a:fillRect/>
          </a:stretch>
        </p:blipFill>
        <p:spPr>
          <a:xfrm>
            <a:off x="381000" y="609600"/>
            <a:ext cx="2746486" cy="5257800"/>
          </a:xfrm>
          <a:prstGeom prst="rect">
            <a:avLst/>
          </a:prstGeom>
        </p:spPr>
      </p:pic>
      <p:grpSp>
        <p:nvGrpSpPr>
          <p:cNvPr id="3" name="Group 2"/>
          <p:cNvGrpSpPr/>
          <p:nvPr/>
        </p:nvGrpSpPr>
        <p:grpSpPr>
          <a:xfrm>
            <a:off x="609600" y="1642646"/>
            <a:ext cx="3200400" cy="2929354"/>
            <a:chOff x="609600" y="1642646"/>
            <a:chExt cx="3200400" cy="2929354"/>
          </a:xfrm>
        </p:grpSpPr>
        <p:grpSp>
          <p:nvGrpSpPr>
            <p:cNvPr id="5" name="Group 4" title="decorative image"/>
            <p:cNvGrpSpPr/>
            <p:nvPr/>
          </p:nvGrpSpPr>
          <p:grpSpPr>
            <a:xfrm>
              <a:off x="685800" y="2362200"/>
              <a:ext cx="3124200" cy="2209800"/>
              <a:chOff x="608522" y="1194385"/>
              <a:chExt cx="4391852" cy="3210781"/>
            </a:xfrm>
          </p:grpSpPr>
          <p:grpSp>
            <p:nvGrpSpPr>
              <p:cNvPr id="6" name="Group 5"/>
              <p:cNvGrpSpPr/>
              <p:nvPr/>
            </p:nvGrpSpPr>
            <p:grpSpPr>
              <a:xfrm>
                <a:off x="753924" y="1194385"/>
                <a:ext cx="4246450" cy="3210781"/>
                <a:chOff x="642589" y="409125"/>
                <a:chExt cx="6838950" cy="4273550"/>
              </a:xfrm>
              <a:solidFill>
                <a:schemeClr val="tx1"/>
              </a:solidFill>
            </p:grpSpPr>
            <p:sp>
              <p:nvSpPr>
                <p:cNvPr id="51" name="Freeform 1"/>
                <p:cNvSpPr>
                  <a:spLocks noChangeArrowheads="1"/>
                </p:cNvSpPr>
                <p:nvPr/>
              </p:nvSpPr>
              <p:spPr bwMode="auto">
                <a:xfrm>
                  <a:off x="642589" y="409125"/>
                  <a:ext cx="6838950" cy="4164013"/>
                </a:xfrm>
                <a:custGeom>
                  <a:avLst/>
                  <a:gdLst>
                    <a:gd name="T0" fmla="*/ 0 w 18999"/>
                    <a:gd name="T1" fmla="*/ 9533 h 11567"/>
                    <a:gd name="T2" fmla="*/ 6390 w 18999"/>
                    <a:gd name="T3" fmla="*/ 5398 h 11567"/>
                    <a:gd name="T4" fmla="*/ 8458 w 18999"/>
                    <a:gd name="T5" fmla="*/ 7141 h 11567"/>
                    <a:gd name="T6" fmla="*/ 12694 w 18999"/>
                    <a:gd name="T7" fmla="*/ 3059 h 11567"/>
                    <a:gd name="T8" fmla="*/ 13787 w 18999"/>
                    <a:gd name="T9" fmla="*/ 3946 h 11567"/>
                    <a:gd name="T10" fmla="*/ 16265 w 18999"/>
                    <a:gd name="T11" fmla="*/ 1829 h 11567"/>
                    <a:gd name="T12" fmla="*/ 15803 w 18999"/>
                    <a:gd name="T13" fmla="*/ 1948 h 11567"/>
                    <a:gd name="T14" fmla="*/ 15803 w 18999"/>
                    <a:gd name="T15" fmla="*/ 1162 h 11567"/>
                    <a:gd name="T16" fmla="*/ 18998 w 18999"/>
                    <a:gd name="T17" fmla="*/ 0 h 11567"/>
                    <a:gd name="T18" fmla="*/ 18998 w 18999"/>
                    <a:gd name="T19" fmla="*/ 787 h 11567"/>
                    <a:gd name="T20" fmla="*/ 18349 w 18999"/>
                    <a:gd name="T21" fmla="*/ 3604 h 11567"/>
                    <a:gd name="T22" fmla="*/ 17256 w 18999"/>
                    <a:gd name="T23" fmla="*/ 2563 h 11567"/>
                    <a:gd name="T24" fmla="*/ 13787 w 18999"/>
                    <a:gd name="T25" fmla="*/ 5979 h 11567"/>
                    <a:gd name="T26" fmla="*/ 12711 w 18999"/>
                    <a:gd name="T27" fmla="*/ 4937 h 11567"/>
                    <a:gd name="T28" fmla="*/ 8731 w 18999"/>
                    <a:gd name="T29" fmla="*/ 8986 h 11567"/>
                    <a:gd name="T30" fmla="*/ 6476 w 18999"/>
                    <a:gd name="T31" fmla="*/ 7397 h 11567"/>
                    <a:gd name="T32" fmla="*/ 1230 w 18999"/>
                    <a:gd name="T33" fmla="*/ 11566 h 11567"/>
                    <a:gd name="T34" fmla="*/ 0 w 18999"/>
                    <a:gd name="T35" fmla="*/ 10319 h 11567"/>
                    <a:gd name="T36" fmla="*/ 0 w 18999"/>
                    <a:gd name="T37" fmla="*/ 9533 h 11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999" h="11567">
                      <a:moveTo>
                        <a:pt x="0" y="9533"/>
                      </a:moveTo>
                      <a:lnTo>
                        <a:pt x="6390" y="5398"/>
                      </a:lnTo>
                      <a:lnTo>
                        <a:pt x="8458" y="7141"/>
                      </a:lnTo>
                      <a:lnTo>
                        <a:pt x="12694" y="3059"/>
                      </a:lnTo>
                      <a:lnTo>
                        <a:pt x="13787" y="3946"/>
                      </a:lnTo>
                      <a:lnTo>
                        <a:pt x="16265" y="1829"/>
                      </a:lnTo>
                      <a:lnTo>
                        <a:pt x="15803" y="1948"/>
                      </a:lnTo>
                      <a:lnTo>
                        <a:pt x="15803" y="1162"/>
                      </a:lnTo>
                      <a:lnTo>
                        <a:pt x="18998" y="0"/>
                      </a:lnTo>
                      <a:lnTo>
                        <a:pt x="18998" y="787"/>
                      </a:lnTo>
                      <a:lnTo>
                        <a:pt x="18349" y="3604"/>
                      </a:lnTo>
                      <a:lnTo>
                        <a:pt x="17256" y="2563"/>
                      </a:lnTo>
                      <a:lnTo>
                        <a:pt x="13787" y="5979"/>
                      </a:lnTo>
                      <a:lnTo>
                        <a:pt x="12711" y="4937"/>
                      </a:lnTo>
                      <a:lnTo>
                        <a:pt x="8731" y="8986"/>
                      </a:lnTo>
                      <a:lnTo>
                        <a:pt x="6476" y="7397"/>
                      </a:lnTo>
                      <a:lnTo>
                        <a:pt x="1230" y="11566"/>
                      </a:lnTo>
                      <a:lnTo>
                        <a:pt x="0" y="10319"/>
                      </a:lnTo>
                      <a:lnTo>
                        <a:pt x="0" y="9533"/>
                      </a:lnTo>
                    </a:path>
                  </a:pathLst>
                </a:custGeom>
                <a:grpFill/>
                <a:ln>
                  <a:noFill/>
                </a:ln>
                <a:effectLst>
                  <a:innerShdw blurRad="622300" dist="1295400" dir="13500000">
                    <a:prstClr val="black">
                      <a:alpha val="50000"/>
                    </a:prstClr>
                  </a:innerShdw>
                </a:effectLst>
                <a:extLst>
                  <a:ext uri="{91240B29-F687-4F45-9708-019B960494DF}">
                    <a14:hiddenLine xmlns:a14="http://schemas.microsoft.com/office/drawing/2010/main" w="9525" cap="flat">
                      <a:solidFill>
                        <a:srgbClr val="808080"/>
                      </a:solidFill>
                      <a:bevel/>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cs typeface="+mn-cs"/>
                  </a:endParaRPr>
                </a:p>
              </p:txBody>
            </p:sp>
            <p:sp>
              <p:nvSpPr>
                <p:cNvPr id="52" name="Freeform 2"/>
                <p:cNvSpPr>
                  <a:spLocks noChangeArrowheads="1"/>
                </p:cNvSpPr>
                <p:nvPr/>
              </p:nvSpPr>
              <p:spPr bwMode="auto">
                <a:xfrm>
                  <a:off x="642589" y="691700"/>
                  <a:ext cx="6838950" cy="3990975"/>
                </a:xfrm>
                <a:custGeom>
                  <a:avLst/>
                  <a:gdLst>
                    <a:gd name="T0" fmla="*/ 0 w 18999"/>
                    <a:gd name="T1" fmla="*/ 9532 h 11087"/>
                    <a:gd name="T2" fmla="*/ 6390 w 18999"/>
                    <a:gd name="T3" fmla="*/ 5397 h 11087"/>
                    <a:gd name="T4" fmla="*/ 8458 w 18999"/>
                    <a:gd name="T5" fmla="*/ 7140 h 11087"/>
                    <a:gd name="T6" fmla="*/ 12694 w 18999"/>
                    <a:gd name="T7" fmla="*/ 3057 h 11087"/>
                    <a:gd name="T8" fmla="*/ 13787 w 18999"/>
                    <a:gd name="T9" fmla="*/ 3945 h 11087"/>
                    <a:gd name="T10" fmla="*/ 16453 w 18999"/>
                    <a:gd name="T11" fmla="*/ 1674 h 11087"/>
                    <a:gd name="T12" fmla="*/ 15803 w 18999"/>
                    <a:gd name="T13" fmla="*/ 1161 h 11087"/>
                    <a:gd name="T14" fmla="*/ 18998 w 18999"/>
                    <a:gd name="T15" fmla="*/ 0 h 11087"/>
                    <a:gd name="T16" fmla="*/ 18349 w 18999"/>
                    <a:gd name="T17" fmla="*/ 3604 h 11087"/>
                    <a:gd name="T18" fmla="*/ 17256 w 18999"/>
                    <a:gd name="T19" fmla="*/ 2562 h 11087"/>
                    <a:gd name="T20" fmla="*/ 13787 w 18999"/>
                    <a:gd name="T21" fmla="*/ 5978 h 11087"/>
                    <a:gd name="T22" fmla="*/ 12711 w 18999"/>
                    <a:gd name="T23" fmla="*/ 4936 h 11087"/>
                    <a:gd name="T24" fmla="*/ 8731 w 18999"/>
                    <a:gd name="T25" fmla="*/ 8985 h 11087"/>
                    <a:gd name="T26" fmla="*/ 6305 w 18999"/>
                    <a:gd name="T27" fmla="*/ 7106 h 11087"/>
                    <a:gd name="T28" fmla="*/ 940 w 18999"/>
                    <a:gd name="T29" fmla="*/ 11086 h 11087"/>
                    <a:gd name="T30" fmla="*/ 0 w 18999"/>
                    <a:gd name="T31" fmla="*/ 9532 h 1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999" h="11087">
                      <a:moveTo>
                        <a:pt x="0" y="9532"/>
                      </a:moveTo>
                      <a:lnTo>
                        <a:pt x="6390" y="5397"/>
                      </a:lnTo>
                      <a:lnTo>
                        <a:pt x="8458" y="7140"/>
                      </a:lnTo>
                      <a:lnTo>
                        <a:pt x="12694" y="3057"/>
                      </a:lnTo>
                      <a:lnTo>
                        <a:pt x="13787" y="3945"/>
                      </a:lnTo>
                      <a:lnTo>
                        <a:pt x="16453" y="1674"/>
                      </a:lnTo>
                      <a:lnTo>
                        <a:pt x="15803" y="1161"/>
                      </a:lnTo>
                      <a:lnTo>
                        <a:pt x="18998" y="0"/>
                      </a:lnTo>
                      <a:lnTo>
                        <a:pt x="18349" y="3604"/>
                      </a:lnTo>
                      <a:lnTo>
                        <a:pt x="17256" y="2562"/>
                      </a:lnTo>
                      <a:lnTo>
                        <a:pt x="13787" y="5978"/>
                      </a:lnTo>
                      <a:lnTo>
                        <a:pt x="12711" y="4936"/>
                      </a:lnTo>
                      <a:lnTo>
                        <a:pt x="8731" y="8985"/>
                      </a:lnTo>
                      <a:lnTo>
                        <a:pt x="6305" y="7106"/>
                      </a:lnTo>
                      <a:lnTo>
                        <a:pt x="940" y="11086"/>
                      </a:lnTo>
                      <a:lnTo>
                        <a:pt x="0" y="953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cs typeface="+mn-cs"/>
                  </a:endParaRPr>
                </a:p>
              </p:txBody>
            </p:sp>
          </p:grpSp>
          <p:grpSp>
            <p:nvGrpSpPr>
              <p:cNvPr id="7" name="Group 6"/>
              <p:cNvGrpSpPr/>
              <p:nvPr/>
            </p:nvGrpSpPr>
            <p:grpSpPr>
              <a:xfrm>
                <a:off x="608522" y="1588509"/>
                <a:ext cx="1726179" cy="1970144"/>
                <a:chOff x="5151438" y="477838"/>
                <a:chExt cx="2527300" cy="2884487"/>
              </a:xfrm>
            </p:grpSpPr>
            <p:sp>
              <p:nvSpPr>
                <p:cNvPr id="8" name="Freeform 6"/>
                <p:cNvSpPr>
                  <a:spLocks noChangeArrowheads="1"/>
                </p:cNvSpPr>
                <p:nvPr/>
              </p:nvSpPr>
              <p:spPr bwMode="auto">
                <a:xfrm>
                  <a:off x="6516688" y="1485900"/>
                  <a:ext cx="511175" cy="344488"/>
                </a:xfrm>
                <a:custGeom>
                  <a:avLst/>
                  <a:gdLst>
                    <a:gd name="T0" fmla="*/ 0 w 1419"/>
                    <a:gd name="T1" fmla="*/ 0 h 958"/>
                    <a:gd name="T2" fmla="*/ 0 w 1419"/>
                    <a:gd name="T3" fmla="*/ 0 h 958"/>
                    <a:gd name="T4" fmla="*/ 1418 w 1419"/>
                    <a:gd name="T5" fmla="*/ 616 h 958"/>
                    <a:gd name="T6" fmla="*/ 974 w 1419"/>
                    <a:gd name="T7" fmla="*/ 804 h 958"/>
                    <a:gd name="T8" fmla="*/ 0 w 1419"/>
                    <a:gd name="T9" fmla="*/ 0 h 958"/>
                  </a:gdLst>
                  <a:ahLst/>
                  <a:cxnLst>
                    <a:cxn ang="0">
                      <a:pos x="T0" y="T1"/>
                    </a:cxn>
                    <a:cxn ang="0">
                      <a:pos x="T2" y="T3"/>
                    </a:cxn>
                    <a:cxn ang="0">
                      <a:pos x="T4" y="T5"/>
                    </a:cxn>
                    <a:cxn ang="0">
                      <a:pos x="T6" y="T7"/>
                    </a:cxn>
                    <a:cxn ang="0">
                      <a:pos x="T8" y="T9"/>
                    </a:cxn>
                  </a:cxnLst>
                  <a:rect l="0" t="0" r="r" b="b"/>
                  <a:pathLst>
                    <a:path w="1419" h="958">
                      <a:moveTo>
                        <a:pt x="0" y="0"/>
                      </a:moveTo>
                      <a:lnTo>
                        <a:pt x="0" y="0"/>
                      </a:lnTo>
                      <a:cubicBezTo>
                        <a:pt x="0" y="0"/>
                        <a:pt x="1059" y="257"/>
                        <a:pt x="1418" y="616"/>
                      </a:cubicBezTo>
                      <a:cubicBezTo>
                        <a:pt x="1418" y="616"/>
                        <a:pt x="1196" y="957"/>
                        <a:pt x="974" y="804"/>
                      </a:cubicBezTo>
                      <a:cubicBezTo>
                        <a:pt x="752" y="667"/>
                        <a:pt x="0" y="155"/>
                        <a:pt x="0" y="0"/>
                      </a:cubicBezTo>
                    </a:path>
                  </a:pathLst>
                </a:custGeom>
                <a:solidFill>
                  <a:srgbClr val="F2C40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cs typeface="+mn-cs"/>
                  </a:endParaRPr>
                </a:p>
              </p:txBody>
            </p:sp>
            <p:sp>
              <p:nvSpPr>
                <p:cNvPr id="9" name="Freeform 7"/>
                <p:cNvSpPr>
                  <a:spLocks noChangeArrowheads="1"/>
                </p:cNvSpPr>
                <p:nvPr/>
              </p:nvSpPr>
              <p:spPr bwMode="auto">
                <a:xfrm>
                  <a:off x="6330950" y="1216025"/>
                  <a:ext cx="376238" cy="338138"/>
                </a:xfrm>
                <a:custGeom>
                  <a:avLst/>
                  <a:gdLst>
                    <a:gd name="T0" fmla="*/ 0 w 1043"/>
                    <a:gd name="T1" fmla="*/ 769 h 941"/>
                    <a:gd name="T2" fmla="*/ 0 w 1043"/>
                    <a:gd name="T3" fmla="*/ 769 h 941"/>
                    <a:gd name="T4" fmla="*/ 154 w 1043"/>
                    <a:gd name="T5" fmla="*/ 291 h 941"/>
                    <a:gd name="T6" fmla="*/ 650 w 1043"/>
                    <a:gd name="T7" fmla="*/ 0 h 941"/>
                    <a:gd name="T8" fmla="*/ 1042 w 1043"/>
                    <a:gd name="T9" fmla="*/ 581 h 941"/>
                    <a:gd name="T10" fmla="*/ 393 w 1043"/>
                    <a:gd name="T11" fmla="*/ 923 h 941"/>
                    <a:gd name="T12" fmla="*/ 0 w 1043"/>
                    <a:gd name="T13" fmla="*/ 769 h 941"/>
                  </a:gdLst>
                  <a:ahLst/>
                  <a:cxnLst>
                    <a:cxn ang="0">
                      <a:pos x="T0" y="T1"/>
                    </a:cxn>
                    <a:cxn ang="0">
                      <a:pos x="T2" y="T3"/>
                    </a:cxn>
                    <a:cxn ang="0">
                      <a:pos x="T4" y="T5"/>
                    </a:cxn>
                    <a:cxn ang="0">
                      <a:pos x="T6" y="T7"/>
                    </a:cxn>
                    <a:cxn ang="0">
                      <a:pos x="T8" y="T9"/>
                    </a:cxn>
                    <a:cxn ang="0">
                      <a:pos x="T10" y="T11"/>
                    </a:cxn>
                    <a:cxn ang="0">
                      <a:pos x="T12" y="T13"/>
                    </a:cxn>
                  </a:cxnLst>
                  <a:rect l="0" t="0" r="r" b="b"/>
                  <a:pathLst>
                    <a:path w="1043" h="941">
                      <a:moveTo>
                        <a:pt x="0" y="769"/>
                      </a:moveTo>
                      <a:lnTo>
                        <a:pt x="0" y="769"/>
                      </a:lnTo>
                      <a:cubicBezTo>
                        <a:pt x="0" y="769"/>
                        <a:pt x="52" y="427"/>
                        <a:pt x="154" y="291"/>
                      </a:cubicBezTo>
                      <a:cubicBezTo>
                        <a:pt x="274" y="171"/>
                        <a:pt x="650" y="0"/>
                        <a:pt x="650" y="0"/>
                      </a:cubicBezTo>
                      <a:cubicBezTo>
                        <a:pt x="650" y="0"/>
                        <a:pt x="957" y="427"/>
                        <a:pt x="1042" y="581"/>
                      </a:cubicBezTo>
                      <a:cubicBezTo>
                        <a:pt x="1042" y="581"/>
                        <a:pt x="615" y="888"/>
                        <a:pt x="393" y="923"/>
                      </a:cubicBezTo>
                      <a:cubicBezTo>
                        <a:pt x="188" y="940"/>
                        <a:pt x="0" y="769"/>
                        <a:pt x="0" y="769"/>
                      </a:cubicBezTo>
                    </a:path>
                  </a:pathLst>
                </a:custGeom>
                <a:solidFill>
                  <a:srgbClr val="89898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cs typeface="+mn-cs"/>
                  </a:endParaRPr>
                </a:p>
              </p:txBody>
            </p:sp>
            <p:sp>
              <p:nvSpPr>
                <p:cNvPr id="10" name="Freeform 8"/>
                <p:cNvSpPr>
                  <a:spLocks noChangeArrowheads="1"/>
                </p:cNvSpPr>
                <p:nvPr/>
              </p:nvSpPr>
              <p:spPr bwMode="auto">
                <a:xfrm>
                  <a:off x="6381750" y="1233488"/>
                  <a:ext cx="271463" cy="252412"/>
                </a:xfrm>
                <a:custGeom>
                  <a:avLst/>
                  <a:gdLst>
                    <a:gd name="T0" fmla="*/ 0 w 753"/>
                    <a:gd name="T1" fmla="*/ 581 h 701"/>
                    <a:gd name="T2" fmla="*/ 0 w 753"/>
                    <a:gd name="T3" fmla="*/ 581 h 701"/>
                    <a:gd name="T4" fmla="*/ 120 w 753"/>
                    <a:gd name="T5" fmla="*/ 222 h 701"/>
                    <a:gd name="T6" fmla="*/ 478 w 753"/>
                    <a:gd name="T7" fmla="*/ 0 h 701"/>
                    <a:gd name="T8" fmla="*/ 752 w 753"/>
                    <a:gd name="T9" fmla="*/ 427 h 701"/>
                    <a:gd name="T10" fmla="*/ 290 w 753"/>
                    <a:gd name="T11" fmla="*/ 684 h 701"/>
                    <a:gd name="T12" fmla="*/ 0 w 753"/>
                    <a:gd name="T13" fmla="*/ 581 h 701"/>
                  </a:gdLst>
                  <a:ahLst/>
                  <a:cxnLst>
                    <a:cxn ang="0">
                      <a:pos x="T0" y="T1"/>
                    </a:cxn>
                    <a:cxn ang="0">
                      <a:pos x="T2" y="T3"/>
                    </a:cxn>
                    <a:cxn ang="0">
                      <a:pos x="T4" y="T5"/>
                    </a:cxn>
                    <a:cxn ang="0">
                      <a:pos x="T6" y="T7"/>
                    </a:cxn>
                    <a:cxn ang="0">
                      <a:pos x="T8" y="T9"/>
                    </a:cxn>
                    <a:cxn ang="0">
                      <a:pos x="T10" y="T11"/>
                    </a:cxn>
                    <a:cxn ang="0">
                      <a:pos x="T12" y="T13"/>
                    </a:cxn>
                  </a:cxnLst>
                  <a:rect l="0" t="0" r="r" b="b"/>
                  <a:pathLst>
                    <a:path w="753" h="701">
                      <a:moveTo>
                        <a:pt x="0" y="581"/>
                      </a:moveTo>
                      <a:lnTo>
                        <a:pt x="0" y="581"/>
                      </a:lnTo>
                      <a:cubicBezTo>
                        <a:pt x="0" y="581"/>
                        <a:pt x="34" y="325"/>
                        <a:pt x="120" y="222"/>
                      </a:cubicBezTo>
                      <a:cubicBezTo>
                        <a:pt x="205" y="137"/>
                        <a:pt x="478" y="0"/>
                        <a:pt x="478" y="0"/>
                      </a:cubicBezTo>
                      <a:cubicBezTo>
                        <a:pt x="478" y="0"/>
                        <a:pt x="700" y="325"/>
                        <a:pt x="752" y="427"/>
                      </a:cubicBezTo>
                      <a:cubicBezTo>
                        <a:pt x="752" y="427"/>
                        <a:pt x="444" y="667"/>
                        <a:pt x="290" y="684"/>
                      </a:cubicBezTo>
                      <a:cubicBezTo>
                        <a:pt x="137" y="700"/>
                        <a:pt x="0" y="581"/>
                        <a:pt x="0" y="581"/>
                      </a:cubicBezTo>
                    </a:path>
                  </a:pathLst>
                </a:custGeom>
                <a:solidFill>
                  <a:srgbClr val="D3E1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cs typeface="+mn-cs"/>
                  </a:endParaRPr>
                </a:p>
              </p:txBody>
            </p:sp>
            <p:sp>
              <p:nvSpPr>
                <p:cNvPr id="11" name="Freeform 9"/>
                <p:cNvSpPr>
                  <a:spLocks noChangeArrowheads="1"/>
                </p:cNvSpPr>
                <p:nvPr/>
              </p:nvSpPr>
              <p:spPr bwMode="auto">
                <a:xfrm>
                  <a:off x="6491288" y="1252538"/>
                  <a:ext cx="153987" cy="209550"/>
                </a:xfrm>
                <a:custGeom>
                  <a:avLst/>
                  <a:gdLst>
                    <a:gd name="T0" fmla="*/ 0 w 428"/>
                    <a:gd name="T1" fmla="*/ 0 h 581"/>
                    <a:gd name="T2" fmla="*/ 0 w 428"/>
                    <a:gd name="T3" fmla="*/ 0 h 581"/>
                    <a:gd name="T4" fmla="*/ 427 w 428"/>
                    <a:gd name="T5" fmla="*/ 580 h 581"/>
                    <a:gd name="T6" fmla="*/ 0 w 428"/>
                    <a:gd name="T7" fmla="*/ 0 h 581"/>
                  </a:gdLst>
                  <a:ahLst/>
                  <a:cxnLst>
                    <a:cxn ang="0">
                      <a:pos x="T0" y="T1"/>
                    </a:cxn>
                    <a:cxn ang="0">
                      <a:pos x="T2" y="T3"/>
                    </a:cxn>
                    <a:cxn ang="0">
                      <a:pos x="T4" y="T5"/>
                    </a:cxn>
                    <a:cxn ang="0">
                      <a:pos x="T6" y="T7"/>
                    </a:cxn>
                  </a:cxnLst>
                  <a:rect l="0" t="0" r="r" b="b"/>
                  <a:pathLst>
                    <a:path w="428" h="581">
                      <a:moveTo>
                        <a:pt x="0" y="0"/>
                      </a:moveTo>
                      <a:lnTo>
                        <a:pt x="0" y="0"/>
                      </a:lnTo>
                      <a:cubicBezTo>
                        <a:pt x="0" y="0"/>
                        <a:pt x="290" y="461"/>
                        <a:pt x="427" y="580"/>
                      </a:cubicBezTo>
                      <a:cubicBezTo>
                        <a:pt x="427" y="580"/>
                        <a:pt x="68" y="290"/>
                        <a:pt x="0" y="0"/>
                      </a:cubicBezTo>
                    </a:path>
                  </a:pathLst>
                </a:custGeom>
                <a:solidFill>
                  <a:srgbClr val="464B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cs typeface="+mn-cs"/>
                  </a:endParaRPr>
                </a:p>
              </p:txBody>
            </p:sp>
            <p:sp>
              <p:nvSpPr>
                <p:cNvPr id="12" name="Freeform 10"/>
                <p:cNvSpPr>
                  <a:spLocks noChangeArrowheads="1"/>
                </p:cNvSpPr>
                <p:nvPr/>
              </p:nvSpPr>
              <p:spPr bwMode="auto">
                <a:xfrm>
                  <a:off x="5532438" y="2605088"/>
                  <a:ext cx="757237" cy="757237"/>
                </a:xfrm>
                <a:custGeom>
                  <a:avLst/>
                  <a:gdLst>
                    <a:gd name="T0" fmla="*/ 2051 w 2102"/>
                    <a:gd name="T1" fmla="*/ 1128 h 2103"/>
                    <a:gd name="T2" fmla="*/ 2051 w 2102"/>
                    <a:gd name="T3" fmla="*/ 1128 h 2103"/>
                    <a:gd name="T4" fmla="*/ 974 w 2102"/>
                    <a:gd name="T5" fmla="*/ 2067 h 2103"/>
                    <a:gd name="T6" fmla="*/ 34 w 2102"/>
                    <a:gd name="T7" fmla="*/ 991 h 2103"/>
                    <a:gd name="T8" fmla="*/ 1128 w 2102"/>
                    <a:gd name="T9" fmla="*/ 52 h 2103"/>
                    <a:gd name="T10" fmla="*/ 2051 w 2102"/>
                    <a:gd name="T11" fmla="*/ 1128 h 2103"/>
                  </a:gdLst>
                  <a:ahLst/>
                  <a:cxnLst>
                    <a:cxn ang="0">
                      <a:pos x="T0" y="T1"/>
                    </a:cxn>
                    <a:cxn ang="0">
                      <a:pos x="T2" y="T3"/>
                    </a:cxn>
                    <a:cxn ang="0">
                      <a:pos x="T4" y="T5"/>
                    </a:cxn>
                    <a:cxn ang="0">
                      <a:pos x="T6" y="T7"/>
                    </a:cxn>
                    <a:cxn ang="0">
                      <a:pos x="T8" y="T9"/>
                    </a:cxn>
                    <a:cxn ang="0">
                      <a:pos x="T10" y="T11"/>
                    </a:cxn>
                  </a:cxnLst>
                  <a:rect l="0" t="0" r="r" b="b"/>
                  <a:pathLst>
                    <a:path w="2102" h="2103">
                      <a:moveTo>
                        <a:pt x="2051" y="1128"/>
                      </a:moveTo>
                      <a:lnTo>
                        <a:pt x="2051" y="1128"/>
                      </a:lnTo>
                      <a:cubicBezTo>
                        <a:pt x="2016" y="1692"/>
                        <a:pt x="1521" y="2102"/>
                        <a:pt x="974" y="2067"/>
                      </a:cubicBezTo>
                      <a:cubicBezTo>
                        <a:pt x="410" y="2033"/>
                        <a:pt x="0" y="1538"/>
                        <a:pt x="34" y="991"/>
                      </a:cubicBezTo>
                      <a:cubicBezTo>
                        <a:pt x="86" y="427"/>
                        <a:pt x="564" y="0"/>
                        <a:pt x="1128" y="52"/>
                      </a:cubicBezTo>
                      <a:cubicBezTo>
                        <a:pt x="1674" y="85"/>
                        <a:pt x="2101" y="581"/>
                        <a:pt x="2051" y="1128"/>
                      </a:cubicBezTo>
                    </a:path>
                  </a:pathLst>
                </a:custGeom>
                <a:solidFill>
                  <a:srgbClr val="2A2D2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cs typeface="+mn-cs"/>
                  </a:endParaRPr>
                </a:p>
              </p:txBody>
            </p:sp>
            <p:sp>
              <p:nvSpPr>
                <p:cNvPr id="13" name="Freeform 11"/>
                <p:cNvSpPr>
                  <a:spLocks noChangeArrowheads="1"/>
                </p:cNvSpPr>
                <p:nvPr/>
              </p:nvSpPr>
              <p:spPr bwMode="auto">
                <a:xfrm>
                  <a:off x="5630863" y="2705100"/>
                  <a:ext cx="560387" cy="565150"/>
                </a:xfrm>
                <a:custGeom>
                  <a:avLst/>
                  <a:gdLst>
                    <a:gd name="T0" fmla="*/ 1520 w 1555"/>
                    <a:gd name="T1" fmla="*/ 837 h 1572"/>
                    <a:gd name="T2" fmla="*/ 1520 w 1555"/>
                    <a:gd name="T3" fmla="*/ 837 h 1572"/>
                    <a:gd name="T4" fmla="*/ 717 w 1555"/>
                    <a:gd name="T5" fmla="*/ 1537 h 1572"/>
                    <a:gd name="T6" fmla="*/ 17 w 1555"/>
                    <a:gd name="T7" fmla="*/ 734 h 1572"/>
                    <a:gd name="T8" fmla="*/ 837 w 1555"/>
                    <a:gd name="T9" fmla="*/ 33 h 1572"/>
                    <a:gd name="T10" fmla="*/ 1520 w 1555"/>
                    <a:gd name="T11" fmla="*/ 837 h 1572"/>
                  </a:gdLst>
                  <a:ahLst/>
                  <a:cxnLst>
                    <a:cxn ang="0">
                      <a:pos x="T0" y="T1"/>
                    </a:cxn>
                    <a:cxn ang="0">
                      <a:pos x="T2" y="T3"/>
                    </a:cxn>
                    <a:cxn ang="0">
                      <a:pos x="T4" y="T5"/>
                    </a:cxn>
                    <a:cxn ang="0">
                      <a:pos x="T6" y="T7"/>
                    </a:cxn>
                    <a:cxn ang="0">
                      <a:pos x="T8" y="T9"/>
                    </a:cxn>
                    <a:cxn ang="0">
                      <a:pos x="T10" y="T11"/>
                    </a:cxn>
                  </a:cxnLst>
                  <a:rect l="0" t="0" r="r" b="b"/>
                  <a:pathLst>
                    <a:path w="1555" h="1572">
                      <a:moveTo>
                        <a:pt x="1520" y="837"/>
                      </a:moveTo>
                      <a:lnTo>
                        <a:pt x="1520" y="837"/>
                      </a:lnTo>
                      <a:cubicBezTo>
                        <a:pt x="1486" y="1247"/>
                        <a:pt x="1127" y="1571"/>
                        <a:pt x="717" y="1537"/>
                      </a:cubicBezTo>
                      <a:cubicBezTo>
                        <a:pt x="307" y="1503"/>
                        <a:pt x="0" y="1144"/>
                        <a:pt x="17" y="734"/>
                      </a:cubicBezTo>
                      <a:cubicBezTo>
                        <a:pt x="51" y="307"/>
                        <a:pt x="410" y="0"/>
                        <a:pt x="837" y="33"/>
                      </a:cubicBezTo>
                      <a:cubicBezTo>
                        <a:pt x="1247" y="68"/>
                        <a:pt x="1554" y="427"/>
                        <a:pt x="1520" y="837"/>
                      </a:cubicBezTo>
                    </a:path>
                  </a:pathLst>
                </a:custGeom>
                <a:solidFill>
                  <a:srgbClr val="9E9E9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cs typeface="+mn-cs"/>
                  </a:endParaRPr>
                </a:p>
              </p:txBody>
            </p:sp>
            <p:sp>
              <p:nvSpPr>
                <p:cNvPr id="14" name="Freeform 12"/>
                <p:cNvSpPr>
                  <a:spLocks noChangeArrowheads="1"/>
                </p:cNvSpPr>
                <p:nvPr/>
              </p:nvSpPr>
              <p:spPr bwMode="auto">
                <a:xfrm>
                  <a:off x="5667375" y="2746375"/>
                  <a:ext cx="481013" cy="481013"/>
                </a:xfrm>
                <a:custGeom>
                  <a:avLst/>
                  <a:gdLst>
                    <a:gd name="T0" fmla="*/ 1315 w 1334"/>
                    <a:gd name="T1" fmla="*/ 718 h 1334"/>
                    <a:gd name="T2" fmla="*/ 1315 w 1334"/>
                    <a:gd name="T3" fmla="*/ 718 h 1334"/>
                    <a:gd name="T4" fmla="*/ 615 w 1334"/>
                    <a:gd name="T5" fmla="*/ 1316 h 1334"/>
                    <a:gd name="T6" fmla="*/ 34 w 1334"/>
                    <a:gd name="T7" fmla="*/ 615 h 1334"/>
                    <a:gd name="T8" fmla="*/ 718 w 1334"/>
                    <a:gd name="T9" fmla="*/ 17 h 1334"/>
                    <a:gd name="T10" fmla="*/ 1315 w 1334"/>
                    <a:gd name="T11" fmla="*/ 718 h 1334"/>
                  </a:gdLst>
                  <a:ahLst/>
                  <a:cxnLst>
                    <a:cxn ang="0">
                      <a:pos x="T0" y="T1"/>
                    </a:cxn>
                    <a:cxn ang="0">
                      <a:pos x="T2" y="T3"/>
                    </a:cxn>
                    <a:cxn ang="0">
                      <a:pos x="T4" y="T5"/>
                    </a:cxn>
                    <a:cxn ang="0">
                      <a:pos x="T6" y="T7"/>
                    </a:cxn>
                    <a:cxn ang="0">
                      <a:pos x="T8" y="T9"/>
                    </a:cxn>
                    <a:cxn ang="0">
                      <a:pos x="T10" y="T11"/>
                    </a:cxn>
                  </a:cxnLst>
                  <a:rect l="0" t="0" r="r" b="b"/>
                  <a:pathLst>
                    <a:path w="1334" h="1334">
                      <a:moveTo>
                        <a:pt x="1315" y="718"/>
                      </a:moveTo>
                      <a:lnTo>
                        <a:pt x="1315" y="718"/>
                      </a:lnTo>
                      <a:cubicBezTo>
                        <a:pt x="1281" y="1076"/>
                        <a:pt x="974" y="1333"/>
                        <a:pt x="615" y="1316"/>
                      </a:cubicBezTo>
                      <a:cubicBezTo>
                        <a:pt x="273" y="1281"/>
                        <a:pt x="0" y="974"/>
                        <a:pt x="34" y="615"/>
                      </a:cubicBezTo>
                      <a:cubicBezTo>
                        <a:pt x="51" y="256"/>
                        <a:pt x="359" y="0"/>
                        <a:pt x="718" y="17"/>
                      </a:cubicBezTo>
                      <a:cubicBezTo>
                        <a:pt x="1076" y="51"/>
                        <a:pt x="1333" y="359"/>
                        <a:pt x="1315" y="718"/>
                      </a:cubicBezTo>
                    </a:path>
                  </a:pathLst>
                </a:custGeom>
                <a:solidFill>
                  <a:srgbClr val="66666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cs typeface="+mn-cs"/>
                  </a:endParaRPr>
                </a:p>
              </p:txBody>
            </p:sp>
            <p:sp>
              <p:nvSpPr>
                <p:cNvPr id="15" name="Freeform 13"/>
                <p:cNvSpPr>
                  <a:spLocks noChangeArrowheads="1"/>
                </p:cNvSpPr>
                <p:nvPr/>
              </p:nvSpPr>
              <p:spPr bwMode="auto">
                <a:xfrm>
                  <a:off x="5821363" y="2894013"/>
                  <a:ext cx="179387" cy="185737"/>
                </a:xfrm>
                <a:custGeom>
                  <a:avLst/>
                  <a:gdLst>
                    <a:gd name="T0" fmla="*/ 478 w 497"/>
                    <a:gd name="T1" fmla="*/ 274 h 514"/>
                    <a:gd name="T2" fmla="*/ 478 w 497"/>
                    <a:gd name="T3" fmla="*/ 274 h 514"/>
                    <a:gd name="T4" fmla="*/ 222 w 497"/>
                    <a:gd name="T5" fmla="*/ 496 h 514"/>
                    <a:gd name="T6" fmla="*/ 0 w 497"/>
                    <a:gd name="T7" fmla="*/ 239 h 514"/>
                    <a:gd name="T8" fmla="*/ 256 w 497"/>
                    <a:gd name="T9" fmla="*/ 17 h 514"/>
                    <a:gd name="T10" fmla="*/ 478 w 497"/>
                    <a:gd name="T11" fmla="*/ 274 h 514"/>
                  </a:gdLst>
                  <a:ahLst/>
                  <a:cxnLst>
                    <a:cxn ang="0">
                      <a:pos x="T0" y="T1"/>
                    </a:cxn>
                    <a:cxn ang="0">
                      <a:pos x="T2" y="T3"/>
                    </a:cxn>
                    <a:cxn ang="0">
                      <a:pos x="T4" y="T5"/>
                    </a:cxn>
                    <a:cxn ang="0">
                      <a:pos x="T6" y="T7"/>
                    </a:cxn>
                    <a:cxn ang="0">
                      <a:pos x="T8" y="T9"/>
                    </a:cxn>
                    <a:cxn ang="0">
                      <a:pos x="T10" y="T11"/>
                    </a:cxn>
                  </a:cxnLst>
                  <a:rect l="0" t="0" r="r" b="b"/>
                  <a:pathLst>
                    <a:path w="497" h="514">
                      <a:moveTo>
                        <a:pt x="478" y="274"/>
                      </a:moveTo>
                      <a:lnTo>
                        <a:pt x="478" y="274"/>
                      </a:lnTo>
                      <a:cubicBezTo>
                        <a:pt x="478" y="410"/>
                        <a:pt x="359" y="513"/>
                        <a:pt x="222" y="496"/>
                      </a:cubicBezTo>
                      <a:cubicBezTo>
                        <a:pt x="86" y="479"/>
                        <a:pt x="0" y="376"/>
                        <a:pt x="0" y="239"/>
                      </a:cubicBezTo>
                      <a:cubicBezTo>
                        <a:pt x="17" y="103"/>
                        <a:pt x="137" y="0"/>
                        <a:pt x="256" y="17"/>
                      </a:cubicBezTo>
                      <a:cubicBezTo>
                        <a:pt x="393" y="17"/>
                        <a:pt x="496" y="137"/>
                        <a:pt x="478" y="274"/>
                      </a:cubicBezTo>
                    </a:path>
                  </a:pathLst>
                </a:custGeom>
                <a:solidFill>
                  <a:srgbClr val="9E9E9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cs typeface="+mn-cs"/>
                  </a:endParaRPr>
                </a:p>
              </p:txBody>
            </p:sp>
            <p:sp>
              <p:nvSpPr>
                <p:cNvPr id="16" name="Freeform 14"/>
                <p:cNvSpPr>
                  <a:spLocks noChangeArrowheads="1"/>
                </p:cNvSpPr>
                <p:nvPr/>
              </p:nvSpPr>
              <p:spPr bwMode="auto">
                <a:xfrm>
                  <a:off x="5691188" y="2752725"/>
                  <a:ext cx="258762" cy="265113"/>
                </a:xfrm>
                <a:custGeom>
                  <a:avLst/>
                  <a:gdLst>
                    <a:gd name="T0" fmla="*/ 0 w 719"/>
                    <a:gd name="T1" fmla="*/ 154 h 736"/>
                    <a:gd name="T2" fmla="*/ 564 w 719"/>
                    <a:gd name="T3" fmla="*/ 735 h 736"/>
                    <a:gd name="T4" fmla="*/ 718 w 719"/>
                    <a:gd name="T5" fmla="*/ 598 h 736"/>
                    <a:gd name="T6" fmla="*/ 171 w 719"/>
                    <a:gd name="T7" fmla="*/ 0 h 736"/>
                    <a:gd name="T8" fmla="*/ 0 w 719"/>
                    <a:gd name="T9" fmla="*/ 154 h 736"/>
                  </a:gdLst>
                  <a:ahLst/>
                  <a:cxnLst>
                    <a:cxn ang="0">
                      <a:pos x="T0" y="T1"/>
                    </a:cxn>
                    <a:cxn ang="0">
                      <a:pos x="T2" y="T3"/>
                    </a:cxn>
                    <a:cxn ang="0">
                      <a:pos x="T4" y="T5"/>
                    </a:cxn>
                    <a:cxn ang="0">
                      <a:pos x="T6" y="T7"/>
                    </a:cxn>
                    <a:cxn ang="0">
                      <a:pos x="T8" y="T9"/>
                    </a:cxn>
                  </a:cxnLst>
                  <a:rect l="0" t="0" r="r" b="b"/>
                  <a:pathLst>
                    <a:path w="719" h="736">
                      <a:moveTo>
                        <a:pt x="0" y="154"/>
                      </a:moveTo>
                      <a:lnTo>
                        <a:pt x="564" y="735"/>
                      </a:lnTo>
                      <a:lnTo>
                        <a:pt x="718" y="598"/>
                      </a:lnTo>
                      <a:lnTo>
                        <a:pt x="171" y="0"/>
                      </a:lnTo>
                      <a:lnTo>
                        <a:pt x="0" y="154"/>
                      </a:lnTo>
                    </a:path>
                  </a:pathLst>
                </a:custGeom>
                <a:solidFill>
                  <a:srgbClr val="9E9E9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cs typeface="+mn-cs"/>
                  </a:endParaRPr>
                </a:p>
              </p:txBody>
            </p:sp>
            <p:sp>
              <p:nvSpPr>
                <p:cNvPr id="17" name="Freeform 15"/>
                <p:cNvSpPr>
                  <a:spLocks noChangeArrowheads="1"/>
                </p:cNvSpPr>
                <p:nvPr/>
              </p:nvSpPr>
              <p:spPr bwMode="auto">
                <a:xfrm>
                  <a:off x="5857875" y="2938463"/>
                  <a:ext cx="104775" cy="98425"/>
                </a:xfrm>
                <a:custGeom>
                  <a:avLst/>
                  <a:gdLst>
                    <a:gd name="T0" fmla="*/ 273 w 291"/>
                    <a:gd name="T1" fmla="*/ 154 h 274"/>
                    <a:gd name="T2" fmla="*/ 273 w 291"/>
                    <a:gd name="T3" fmla="*/ 154 h 274"/>
                    <a:gd name="T4" fmla="*/ 136 w 291"/>
                    <a:gd name="T5" fmla="*/ 273 h 274"/>
                    <a:gd name="T6" fmla="*/ 0 w 291"/>
                    <a:gd name="T7" fmla="*/ 119 h 274"/>
                    <a:gd name="T8" fmla="*/ 153 w 291"/>
                    <a:gd name="T9" fmla="*/ 0 h 274"/>
                    <a:gd name="T10" fmla="*/ 273 w 291"/>
                    <a:gd name="T11" fmla="*/ 154 h 274"/>
                  </a:gdLst>
                  <a:ahLst/>
                  <a:cxnLst>
                    <a:cxn ang="0">
                      <a:pos x="T0" y="T1"/>
                    </a:cxn>
                    <a:cxn ang="0">
                      <a:pos x="T2" y="T3"/>
                    </a:cxn>
                    <a:cxn ang="0">
                      <a:pos x="T4" y="T5"/>
                    </a:cxn>
                    <a:cxn ang="0">
                      <a:pos x="T6" y="T7"/>
                    </a:cxn>
                    <a:cxn ang="0">
                      <a:pos x="T8" y="T9"/>
                    </a:cxn>
                    <a:cxn ang="0">
                      <a:pos x="T10" y="T11"/>
                    </a:cxn>
                  </a:cxnLst>
                  <a:rect l="0" t="0" r="r" b="b"/>
                  <a:pathLst>
                    <a:path w="291" h="274">
                      <a:moveTo>
                        <a:pt x="273" y="154"/>
                      </a:moveTo>
                      <a:lnTo>
                        <a:pt x="273" y="154"/>
                      </a:lnTo>
                      <a:cubicBezTo>
                        <a:pt x="273" y="222"/>
                        <a:pt x="205" y="273"/>
                        <a:pt x="136" y="273"/>
                      </a:cubicBezTo>
                      <a:cubicBezTo>
                        <a:pt x="51" y="273"/>
                        <a:pt x="0" y="205"/>
                        <a:pt x="0" y="119"/>
                      </a:cubicBezTo>
                      <a:cubicBezTo>
                        <a:pt x="17" y="51"/>
                        <a:pt x="68" y="0"/>
                        <a:pt x="153" y="0"/>
                      </a:cubicBezTo>
                      <a:cubicBezTo>
                        <a:pt x="222" y="0"/>
                        <a:pt x="290" y="68"/>
                        <a:pt x="273" y="154"/>
                      </a:cubicBezTo>
                    </a:path>
                  </a:pathLst>
                </a:custGeom>
                <a:solidFill>
                  <a:srgbClr val="D1D1D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cs typeface="+mn-cs"/>
                  </a:endParaRPr>
                </a:p>
              </p:txBody>
            </p:sp>
            <p:sp>
              <p:nvSpPr>
                <p:cNvPr id="18" name="Freeform 16"/>
                <p:cNvSpPr>
                  <a:spLocks noChangeArrowheads="1"/>
                </p:cNvSpPr>
                <p:nvPr/>
              </p:nvSpPr>
              <p:spPr bwMode="auto">
                <a:xfrm>
                  <a:off x="6921500" y="1603375"/>
                  <a:ext cx="757238" cy="757238"/>
                </a:xfrm>
                <a:custGeom>
                  <a:avLst/>
                  <a:gdLst>
                    <a:gd name="T0" fmla="*/ 2068 w 2103"/>
                    <a:gd name="T1" fmla="*/ 1128 h 2103"/>
                    <a:gd name="T2" fmla="*/ 2068 w 2103"/>
                    <a:gd name="T3" fmla="*/ 1128 h 2103"/>
                    <a:gd name="T4" fmla="*/ 974 w 2103"/>
                    <a:gd name="T5" fmla="*/ 2050 h 2103"/>
                    <a:gd name="T6" fmla="*/ 52 w 2103"/>
                    <a:gd name="T7" fmla="*/ 974 h 2103"/>
                    <a:gd name="T8" fmla="*/ 1128 w 2103"/>
                    <a:gd name="T9" fmla="*/ 35 h 2103"/>
                    <a:gd name="T10" fmla="*/ 2068 w 2103"/>
                    <a:gd name="T11" fmla="*/ 1128 h 2103"/>
                  </a:gdLst>
                  <a:ahLst/>
                  <a:cxnLst>
                    <a:cxn ang="0">
                      <a:pos x="T0" y="T1"/>
                    </a:cxn>
                    <a:cxn ang="0">
                      <a:pos x="T2" y="T3"/>
                    </a:cxn>
                    <a:cxn ang="0">
                      <a:pos x="T4" y="T5"/>
                    </a:cxn>
                    <a:cxn ang="0">
                      <a:pos x="T6" y="T7"/>
                    </a:cxn>
                    <a:cxn ang="0">
                      <a:pos x="T8" y="T9"/>
                    </a:cxn>
                    <a:cxn ang="0">
                      <a:pos x="T10" y="T11"/>
                    </a:cxn>
                  </a:cxnLst>
                  <a:rect l="0" t="0" r="r" b="b"/>
                  <a:pathLst>
                    <a:path w="2103" h="2103">
                      <a:moveTo>
                        <a:pt x="2068" y="1128"/>
                      </a:moveTo>
                      <a:lnTo>
                        <a:pt x="2068" y="1128"/>
                      </a:lnTo>
                      <a:cubicBezTo>
                        <a:pt x="2017" y="1675"/>
                        <a:pt x="1538" y="2102"/>
                        <a:pt x="974" y="2050"/>
                      </a:cubicBezTo>
                      <a:cubicBezTo>
                        <a:pt x="427" y="2017"/>
                        <a:pt x="0" y="1521"/>
                        <a:pt x="52" y="974"/>
                      </a:cubicBezTo>
                      <a:cubicBezTo>
                        <a:pt x="86" y="410"/>
                        <a:pt x="564" y="0"/>
                        <a:pt x="1128" y="35"/>
                      </a:cubicBezTo>
                      <a:cubicBezTo>
                        <a:pt x="1692" y="86"/>
                        <a:pt x="2102" y="564"/>
                        <a:pt x="2068" y="1128"/>
                      </a:cubicBezTo>
                    </a:path>
                  </a:pathLst>
                </a:custGeom>
                <a:solidFill>
                  <a:srgbClr val="2A2D2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cs typeface="+mn-cs"/>
                  </a:endParaRPr>
                </a:p>
              </p:txBody>
            </p:sp>
            <p:sp>
              <p:nvSpPr>
                <p:cNvPr id="19" name="Freeform 17"/>
                <p:cNvSpPr>
                  <a:spLocks noChangeArrowheads="1"/>
                </p:cNvSpPr>
                <p:nvPr/>
              </p:nvSpPr>
              <p:spPr bwMode="auto">
                <a:xfrm>
                  <a:off x="7021513" y="1695450"/>
                  <a:ext cx="560387" cy="565150"/>
                </a:xfrm>
                <a:custGeom>
                  <a:avLst/>
                  <a:gdLst>
                    <a:gd name="T0" fmla="*/ 1538 w 1556"/>
                    <a:gd name="T1" fmla="*/ 837 h 1572"/>
                    <a:gd name="T2" fmla="*/ 1538 w 1556"/>
                    <a:gd name="T3" fmla="*/ 837 h 1572"/>
                    <a:gd name="T4" fmla="*/ 718 w 1556"/>
                    <a:gd name="T5" fmla="*/ 1537 h 1572"/>
                    <a:gd name="T6" fmla="*/ 34 w 1556"/>
                    <a:gd name="T7" fmla="*/ 734 h 1572"/>
                    <a:gd name="T8" fmla="*/ 837 w 1556"/>
                    <a:gd name="T9" fmla="*/ 34 h 1572"/>
                    <a:gd name="T10" fmla="*/ 1538 w 1556"/>
                    <a:gd name="T11" fmla="*/ 837 h 1572"/>
                  </a:gdLst>
                  <a:ahLst/>
                  <a:cxnLst>
                    <a:cxn ang="0">
                      <a:pos x="T0" y="T1"/>
                    </a:cxn>
                    <a:cxn ang="0">
                      <a:pos x="T2" y="T3"/>
                    </a:cxn>
                    <a:cxn ang="0">
                      <a:pos x="T4" y="T5"/>
                    </a:cxn>
                    <a:cxn ang="0">
                      <a:pos x="T6" y="T7"/>
                    </a:cxn>
                    <a:cxn ang="0">
                      <a:pos x="T8" y="T9"/>
                    </a:cxn>
                    <a:cxn ang="0">
                      <a:pos x="T10" y="T11"/>
                    </a:cxn>
                  </a:cxnLst>
                  <a:rect l="0" t="0" r="r" b="b"/>
                  <a:pathLst>
                    <a:path w="1556" h="1572">
                      <a:moveTo>
                        <a:pt x="1538" y="837"/>
                      </a:moveTo>
                      <a:lnTo>
                        <a:pt x="1538" y="837"/>
                      </a:lnTo>
                      <a:cubicBezTo>
                        <a:pt x="1503" y="1264"/>
                        <a:pt x="1145" y="1571"/>
                        <a:pt x="718" y="1537"/>
                      </a:cubicBezTo>
                      <a:cubicBezTo>
                        <a:pt x="308" y="1503"/>
                        <a:pt x="0" y="1144"/>
                        <a:pt x="34" y="734"/>
                      </a:cubicBezTo>
                      <a:cubicBezTo>
                        <a:pt x="68" y="324"/>
                        <a:pt x="427" y="0"/>
                        <a:pt x="837" y="34"/>
                      </a:cubicBezTo>
                      <a:cubicBezTo>
                        <a:pt x="1247" y="68"/>
                        <a:pt x="1555" y="427"/>
                        <a:pt x="1538" y="837"/>
                      </a:cubicBezTo>
                    </a:path>
                  </a:pathLst>
                </a:custGeom>
                <a:solidFill>
                  <a:srgbClr val="9E9E9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cs typeface="+mn-cs"/>
                  </a:endParaRPr>
                </a:p>
              </p:txBody>
            </p:sp>
            <p:sp>
              <p:nvSpPr>
                <p:cNvPr id="20" name="Freeform 18"/>
                <p:cNvSpPr>
                  <a:spLocks noChangeArrowheads="1"/>
                </p:cNvSpPr>
                <p:nvPr/>
              </p:nvSpPr>
              <p:spPr bwMode="auto">
                <a:xfrm>
                  <a:off x="7064375" y="1738313"/>
                  <a:ext cx="479425" cy="481012"/>
                </a:xfrm>
                <a:custGeom>
                  <a:avLst/>
                  <a:gdLst>
                    <a:gd name="T0" fmla="*/ 1298 w 1333"/>
                    <a:gd name="T1" fmla="*/ 718 h 1334"/>
                    <a:gd name="T2" fmla="*/ 1298 w 1333"/>
                    <a:gd name="T3" fmla="*/ 718 h 1334"/>
                    <a:gd name="T4" fmla="*/ 615 w 1333"/>
                    <a:gd name="T5" fmla="*/ 1316 h 1334"/>
                    <a:gd name="T6" fmla="*/ 16 w 1333"/>
                    <a:gd name="T7" fmla="*/ 615 h 1334"/>
                    <a:gd name="T8" fmla="*/ 700 w 1333"/>
                    <a:gd name="T9" fmla="*/ 34 h 1334"/>
                    <a:gd name="T10" fmla="*/ 1298 w 1333"/>
                    <a:gd name="T11" fmla="*/ 718 h 1334"/>
                  </a:gdLst>
                  <a:ahLst/>
                  <a:cxnLst>
                    <a:cxn ang="0">
                      <a:pos x="T0" y="T1"/>
                    </a:cxn>
                    <a:cxn ang="0">
                      <a:pos x="T2" y="T3"/>
                    </a:cxn>
                    <a:cxn ang="0">
                      <a:pos x="T4" y="T5"/>
                    </a:cxn>
                    <a:cxn ang="0">
                      <a:pos x="T6" y="T7"/>
                    </a:cxn>
                    <a:cxn ang="0">
                      <a:pos x="T8" y="T9"/>
                    </a:cxn>
                    <a:cxn ang="0">
                      <a:pos x="T10" y="T11"/>
                    </a:cxn>
                  </a:cxnLst>
                  <a:rect l="0" t="0" r="r" b="b"/>
                  <a:pathLst>
                    <a:path w="1333" h="1334">
                      <a:moveTo>
                        <a:pt x="1298" y="718"/>
                      </a:moveTo>
                      <a:lnTo>
                        <a:pt x="1298" y="718"/>
                      </a:lnTo>
                      <a:cubicBezTo>
                        <a:pt x="1281" y="1076"/>
                        <a:pt x="973" y="1333"/>
                        <a:pt x="615" y="1316"/>
                      </a:cubicBezTo>
                      <a:cubicBezTo>
                        <a:pt x="256" y="1281"/>
                        <a:pt x="0" y="974"/>
                        <a:pt x="16" y="615"/>
                      </a:cubicBezTo>
                      <a:cubicBezTo>
                        <a:pt x="51" y="274"/>
                        <a:pt x="358" y="0"/>
                        <a:pt x="700" y="34"/>
                      </a:cubicBezTo>
                      <a:cubicBezTo>
                        <a:pt x="1059" y="51"/>
                        <a:pt x="1332" y="359"/>
                        <a:pt x="1298" y="718"/>
                      </a:cubicBezTo>
                    </a:path>
                  </a:pathLst>
                </a:custGeom>
                <a:solidFill>
                  <a:srgbClr val="66666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cs typeface="+mn-cs"/>
                  </a:endParaRPr>
                </a:p>
              </p:txBody>
            </p:sp>
            <p:sp>
              <p:nvSpPr>
                <p:cNvPr id="21" name="Freeform 19"/>
                <p:cNvSpPr>
                  <a:spLocks noChangeArrowheads="1"/>
                </p:cNvSpPr>
                <p:nvPr/>
              </p:nvSpPr>
              <p:spPr bwMode="auto">
                <a:xfrm>
                  <a:off x="7212013" y="1885950"/>
                  <a:ext cx="177800" cy="185738"/>
                </a:xfrm>
                <a:custGeom>
                  <a:avLst/>
                  <a:gdLst>
                    <a:gd name="T0" fmla="*/ 495 w 496"/>
                    <a:gd name="T1" fmla="*/ 274 h 514"/>
                    <a:gd name="T2" fmla="*/ 495 w 496"/>
                    <a:gd name="T3" fmla="*/ 274 h 514"/>
                    <a:gd name="T4" fmla="*/ 239 w 496"/>
                    <a:gd name="T5" fmla="*/ 496 h 514"/>
                    <a:gd name="T6" fmla="*/ 17 w 496"/>
                    <a:gd name="T7" fmla="*/ 239 h 514"/>
                    <a:gd name="T8" fmla="*/ 273 w 496"/>
                    <a:gd name="T9" fmla="*/ 17 h 514"/>
                    <a:gd name="T10" fmla="*/ 495 w 496"/>
                    <a:gd name="T11" fmla="*/ 274 h 514"/>
                  </a:gdLst>
                  <a:ahLst/>
                  <a:cxnLst>
                    <a:cxn ang="0">
                      <a:pos x="T0" y="T1"/>
                    </a:cxn>
                    <a:cxn ang="0">
                      <a:pos x="T2" y="T3"/>
                    </a:cxn>
                    <a:cxn ang="0">
                      <a:pos x="T4" y="T5"/>
                    </a:cxn>
                    <a:cxn ang="0">
                      <a:pos x="T6" y="T7"/>
                    </a:cxn>
                    <a:cxn ang="0">
                      <a:pos x="T8" y="T9"/>
                    </a:cxn>
                    <a:cxn ang="0">
                      <a:pos x="T10" y="T11"/>
                    </a:cxn>
                  </a:cxnLst>
                  <a:rect l="0" t="0" r="r" b="b"/>
                  <a:pathLst>
                    <a:path w="496" h="514">
                      <a:moveTo>
                        <a:pt x="495" y="274"/>
                      </a:moveTo>
                      <a:lnTo>
                        <a:pt x="495" y="274"/>
                      </a:lnTo>
                      <a:cubicBezTo>
                        <a:pt x="478" y="410"/>
                        <a:pt x="358" y="513"/>
                        <a:pt x="239" y="496"/>
                      </a:cubicBezTo>
                      <a:cubicBezTo>
                        <a:pt x="102" y="496"/>
                        <a:pt x="0" y="376"/>
                        <a:pt x="17" y="239"/>
                      </a:cubicBezTo>
                      <a:cubicBezTo>
                        <a:pt x="17" y="103"/>
                        <a:pt x="136" y="0"/>
                        <a:pt x="273" y="17"/>
                      </a:cubicBezTo>
                      <a:cubicBezTo>
                        <a:pt x="410" y="34"/>
                        <a:pt x="495" y="137"/>
                        <a:pt x="495" y="274"/>
                      </a:cubicBezTo>
                    </a:path>
                  </a:pathLst>
                </a:custGeom>
                <a:solidFill>
                  <a:srgbClr val="9E9E9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cs typeface="+mn-cs"/>
                  </a:endParaRPr>
                </a:p>
              </p:txBody>
            </p:sp>
            <p:sp>
              <p:nvSpPr>
                <p:cNvPr id="22" name="Freeform 20"/>
                <p:cNvSpPr>
                  <a:spLocks noChangeArrowheads="1"/>
                </p:cNvSpPr>
                <p:nvPr/>
              </p:nvSpPr>
              <p:spPr bwMode="auto">
                <a:xfrm>
                  <a:off x="7088188" y="1751013"/>
                  <a:ext cx="252412" cy="258762"/>
                </a:xfrm>
                <a:custGeom>
                  <a:avLst/>
                  <a:gdLst>
                    <a:gd name="T0" fmla="*/ 0 w 701"/>
                    <a:gd name="T1" fmla="*/ 137 h 719"/>
                    <a:gd name="T2" fmla="*/ 547 w 701"/>
                    <a:gd name="T3" fmla="*/ 718 h 719"/>
                    <a:gd name="T4" fmla="*/ 700 w 701"/>
                    <a:gd name="T5" fmla="*/ 598 h 719"/>
                    <a:gd name="T6" fmla="*/ 170 w 701"/>
                    <a:gd name="T7" fmla="*/ 0 h 719"/>
                    <a:gd name="T8" fmla="*/ 0 w 701"/>
                    <a:gd name="T9" fmla="*/ 137 h 719"/>
                  </a:gdLst>
                  <a:ahLst/>
                  <a:cxnLst>
                    <a:cxn ang="0">
                      <a:pos x="T0" y="T1"/>
                    </a:cxn>
                    <a:cxn ang="0">
                      <a:pos x="T2" y="T3"/>
                    </a:cxn>
                    <a:cxn ang="0">
                      <a:pos x="T4" y="T5"/>
                    </a:cxn>
                    <a:cxn ang="0">
                      <a:pos x="T6" y="T7"/>
                    </a:cxn>
                    <a:cxn ang="0">
                      <a:pos x="T8" y="T9"/>
                    </a:cxn>
                  </a:cxnLst>
                  <a:rect l="0" t="0" r="r" b="b"/>
                  <a:pathLst>
                    <a:path w="701" h="719">
                      <a:moveTo>
                        <a:pt x="0" y="137"/>
                      </a:moveTo>
                      <a:lnTo>
                        <a:pt x="547" y="718"/>
                      </a:lnTo>
                      <a:lnTo>
                        <a:pt x="700" y="598"/>
                      </a:lnTo>
                      <a:lnTo>
                        <a:pt x="170" y="0"/>
                      </a:lnTo>
                      <a:lnTo>
                        <a:pt x="0" y="137"/>
                      </a:lnTo>
                    </a:path>
                  </a:pathLst>
                </a:custGeom>
                <a:solidFill>
                  <a:srgbClr val="9E9E9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cs typeface="+mn-cs"/>
                  </a:endParaRPr>
                </a:p>
              </p:txBody>
            </p:sp>
            <p:sp>
              <p:nvSpPr>
                <p:cNvPr id="23" name="Freeform 21"/>
                <p:cNvSpPr>
                  <a:spLocks noChangeArrowheads="1"/>
                </p:cNvSpPr>
                <p:nvPr/>
              </p:nvSpPr>
              <p:spPr bwMode="auto">
                <a:xfrm>
                  <a:off x="7248525" y="1928813"/>
                  <a:ext cx="104775" cy="98425"/>
                </a:xfrm>
                <a:custGeom>
                  <a:avLst/>
                  <a:gdLst>
                    <a:gd name="T0" fmla="*/ 291 w 292"/>
                    <a:gd name="T1" fmla="*/ 154 h 274"/>
                    <a:gd name="T2" fmla="*/ 291 w 292"/>
                    <a:gd name="T3" fmla="*/ 154 h 274"/>
                    <a:gd name="T4" fmla="*/ 137 w 292"/>
                    <a:gd name="T5" fmla="*/ 273 h 274"/>
                    <a:gd name="T6" fmla="*/ 17 w 292"/>
                    <a:gd name="T7" fmla="*/ 136 h 274"/>
                    <a:gd name="T8" fmla="*/ 154 w 292"/>
                    <a:gd name="T9" fmla="*/ 0 h 274"/>
                    <a:gd name="T10" fmla="*/ 291 w 292"/>
                    <a:gd name="T11" fmla="*/ 154 h 274"/>
                  </a:gdLst>
                  <a:ahLst/>
                  <a:cxnLst>
                    <a:cxn ang="0">
                      <a:pos x="T0" y="T1"/>
                    </a:cxn>
                    <a:cxn ang="0">
                      <a:pos x="T2" y="T3"/>
                    </a:cxn>
                    <a:cxn ang="0">
                      <a:pos x="T4" y="T5"/>
                    </a:cxn>
                    <a:cxn ang="0">
                      <a:pos x="T6" y="T7"/>
                    </a:cxn>
                    <a:cxn ang="0">
                      <a:pos x="T8" y="T9"/>
                    </a:cxn>
                    <a:cxn ang="0">
                      <a:pos x="T10" y="T11"/>
                    </a:cxn>
                  </a:cxnLst>
                  <a:rect l="0" t="0" r="r" b="b"/>
                  <a:pathLst>
                    <a:path w="292" h="274">
                      <a:moveTo>
                        <a:pt x="291" y="154"/>
                      </a:moveTo>
                      <a:lnTo>
                        <a:pt x="291" y="154"/>
                      </a:lnTo>
                      <a:cubicBezTo>
                        <a:pt x="273" y="222"/>
                        <a:pt x="222" y="273"/>
                        <a:pt x="137" y="273"/>
                      </a:cubicBezTo>
                      <a:cubicBezTo>
                        <a:pt x="68" y="273"/>
                        <a:pt x="0" y="205"/>
                        <a:pt x="17" y="136"/>
                      </a:cubicBezTo>
                      <a:cubicBezTo>
                        <a:pt x="17" y="51"/>
                        <a:pt x="86" y="0"/>
                        <a:pt x="154" y="0"/>
                      </a:cubicBezTo>
                      <a:cubicBezTo>
                        <a:pt x="239" y="0"/>
                        <a:pt x="291" y="68"/>
                        <a:pt x="291" y="154"/>
                      </a:cubicBezTo>
                    </a:path>
                  </a:pathLst>
                </a:custGeom>
                <a:solidFill>
                  <a:srgbClr val="D1D1D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cs typeface="+mn-cs"/>
                  </a:endParaRPr>
                </a:p>
              </p:txBody>
            </p:sp>
            <p:sp>
              <p:nvSpPr>
                <p:cNvPr id="24" name="Freeform 22"/>
                <p:cNvSpPr>
                  <a:spLocks noChangeArrowheads="1"/>
                </p:cNvSpPr>
                <p:nvPr/>
              </p:nvSpPr>
              <p:spPr bwMode="auto">
                <a:xfrm>
                  <a:off x="5316538" y="1400175"/>
                  <a:ext cx="1679575" cy="1420813"/>
                </a:xfrm>
                <a:custGeom>
                  <a:avLst/>
                  <a:gdLst>
                    <a:gd name="T0" fmla="*/ 1452 w 4665"/>
                    <a:gd name="T1" fmla="*/ 2374 h 3947"/>
                    <a:gd name="T2" fmla="*/ 1452 w 4665"/>
                    <a:gd name="T3" fmla="*/ 2374 h 3947"/>
                    <a:gd name="T4" fmla="*/ 1879 w 4665"/>
                    <a:gd name="T5" fmla="*/ 2545 h 3947"/>
                    <a:gd name="T6" fmla="*/ 2699 w 4665"/>
                    <a:gd name="T7" fmla="*/ 3485 h 3947"/>
                    <a:gd name="T8" fmla="*/ 4066 w 4665"/>
                    <a:gd name="T9" fmla="*/ 2425 h 3947"/>
                    <a:gd name="T10" fmla="*/ 2614 w 4665"/>
                    <a:gd name="T11" fmla="*/ 341 h 3947"/>
                    <a:gd name="T12" fmla="*/ 2477 w 4665"/>
                    <a:gd name="T13" fmla="*/ 170 h 3947"/>
                    <a:gd name="T14" fmla="*/ 2734 w 4665"/>
                    <a:gd name="T15" fmla="*/ 188 h 3947"/>
                    <a:gd name="T16" fmla="*/ 4596 w 4665"/>
                    <a:gd name="T17" fmla="*/ 1110 h 3947"/>
                    <a:gd name="T18" fmla="*/ 4631 w 4665"/>
                    <a:gd name="T19" fmla="*/ 2306 h 3947"/>
                    <a:gd name="T20" fmla="*/ 2546 w 4665"/>
                    <a:gd name="T21" fmla="*/ 3946 h 3947"/>
                    <a:gd name="T22" fmla="*/ 1845 w 4665"/>
                    <a:gd name="T23" fmla="*/ 3707 h 3947"/>
                    <a:gd name="T24" fmla="*/ 496 w 4665"/>
                    <a:gd name="T25" fmla="*/ 3622 h 3947"/>
                    <a:gd name="T26" fmla="*/ 188 w 4665"/>
                    <a:gd name="T27" fmla="*/ 2596 h 3947"/>
                    <a:gd name="T28" fmla="*/ 1452 w 4665"/>
                    <a:gd name="T29" fmla="*/ 23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65" h="3947">
                      <a:moveTo>
                        <a:pt x="1452" y="2374"/>
                      </a:moveTo>
                      <a:lnTo>
                        <a:pt x="1452" y="2374"/>
                      </a:lnTo>
                      <a:cubicBezTo>
                        <a:pt x="1452" y="2374"/>
                        <a:pt x="1743" y="2425"/>
                        <a:pt x="1879" y="2545"/>
                      </a:cubicBezTo>
                      <a:cubicBezTo>
                        <a:pt x="2016" y="2665"/>
                        <a:pt x="2649" y="3450"/>
                        <a:pt x="2699" y="3485"/>
                      </a:cubicBezTo>
                      <a:cubicBezTo>
                        <a:pt x="2768" y="3502"/>
                        <a:pt x="3947" y="2630"/>
                        <a:pt x="4066" y="2425"/>
                      </a:cubicBezTo>
                      <a:cubicBezTo>
                        <a:pt x="4186" y="2238"/>
                        <a:pt x="4135" y="666"/>
                        <a:pt x="2614" y="341"/>
                      </a:cubicBezTo>
                      <a:cubicBezTo>
                        <a:pt x="2614" y="341"/>
                        <a:pt x="2444" y="324"/>
                        <a:pt x="2477" y="170"/>
                      </a:cubicBezTo>
                      <a:cubicBezTo>
                        <a:pt x="2529" y="0"/>
                        <a:pt x="2734" y="188"/>
                        <a:pt x="2734" y="188"/>
                      </a:cubicBezTo>
                      <a:cubicBezTo>
                        <a:pt x="2734" y="188"/>
                        <a:pt x="3861" y="307"/>
                        <a:pt x="4596" y="1110"/>
                      </a:cubicBezTo>
                      <a:cubicBezTo>
                        <a:pt x="4596" y="1110"/>
                        <a:pt x="4664" y="2203"/>
                        <a:pt x="4631" y="2306"/>
                      </a:cubicBezTo>
                      <a:cubicBezTo>
                        <a:pt x="4596" y="2391"/>
                        <a:pt x="2939" y="3690"/>
                        <a:pt x="2546" y="3946"/>
                      </a:cubicBezTo>
                      <a:cubicBezTo>
                        <a:pt x="2546" y="3946"/>
                        <a:pt x="2204" y="3655"/>
                        <a:pt x="1845" y="3707"/>
                      </a:cubicBezTo>
                      <a:cubicBezTo>
                        <a:pt x="1487" y="3741"/>
                        <a:pt x="615" y="3724"/>
                        <a:pt x="496" y="3622"/>
                      </a:cubicBezTo>
                      <a:cubicBezTo>
                        <a:pt x="376" y="3502"/>
                        <a:pt x="0" y="2921"/>
                        <a:pt x="188" y="2596"/>
                      </a:cubicBezTo>
                      <a:cubicBezTo>
                        <a:pt x="376" y="2272"/>
                        <a:pt x="1452" y="2374"/>
                        <a:pt x="1452" y="2374"/>
                      </a:cubicBezTo>
                    </a:path>
                  </a:pathLst>
                </a:custGeom>
                <a:solidFill>
                  <a:srgbClr val="E2A60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cs typeface="+mn-cs"/>
                  </a:endParaRPr>
                </a:p>
              </p:txBody>
            </p:sp>
            <p:sp>
              <p:nvSpPr>
                <p:cNvPr id="25" name="Freeform 23"/>
                <p:cNvSpPr>
                  <a:spLocks noChangeArrowheads="1"/>
                </p:cNvSpPr>
                <p:nvPr/>
              </p:nvSpPr>
              <p:spPr bwMode="auto">
                <a:xfrm>
                  <a:off x="5273675" y="2279650"/>
                  <a:ext cx="855663" cy="823913"/>
                </a:xfrm>
                <a:custGeom>
                  <a:avLst/>
                  <a:gdLst>
                    <a:gd name="T0" fmla="*/ 787 w 2376"/>
                    <a:gd name="T1" fmla="*/ 444 h 2290"/>
                    <a:gd name="T2" fmla="*/ 787 w 2376"/>
                    <a:gd name="T3" fmla="*/ 444 h 2290"/>
                    <a:gd name="T4" fmla="*/ 274 w 2376"/>
                    <a:gd name="T5" fmla="*/ 2084 h 2290"/>
                    <a:gd name="T6" fmla="*/ 616 w 2376"/>
                    <a:gd name="T7" fmla="*/ 2221 h 2290"/>
                    <a:gd name="T8" fmla="*/ 2256 w 2376"/>
                    <a:gd name="T9" fmla="*/ 1093 h 2290"/>
                    <a:gd name="T10" fmla="*/ 787 w 2376"/>
                    <a:gd name="T11" fmla="*/ 444 h 2290"/>
                  </a:gdLst>
                  <a:ahLst/>
                  <a:cxnLst>
                    <a:cxn ang="0">
                      <a:pos x="T0" y="T1"/>
                    </a:cxn>
                    <a:cxn ang="0">
                      <a:pos x="T2" y="T3"/>
                    </a:cxn>
                    <a:cxn ang="0">
                      <a:pos x="T4" y="T5"/>
                    </a:cxn>
                    <a:cxn ang="0">
                      <a:pos x="T6" y="T7"/>
                    </a:cxn>
                    <a:cxn ang="0">
                      <a:pos x="T8" y="T9"/>
                    </a:cxn>
                    <a:cxn ang="0">
                      <a:pos x="T10" y="T11"/>
                    </a:cxn>
                  </a:cxnLst>
                  <a:rect l="0" t="0" r="r" b="b"/>
                  <a:pathLst>
                    <a:path w="2376" h="2290">
                      <a:moveTo>
                        <a:pt x="787" y="444"/>
                      </a:moveTo>
                      <a:lnTo>
                        <a:pt x="787" y="444"/>
                      </a:lnTo>
                      <a:cubicBezTo>
                        <a:pt x="513" y="529"/>
                        <a:pt x="0" y="1435"/>
                        <a:pt x="274" y="2084"/>
                      </a:cubicBezTo>
                      <a:cubicBezTo>
                        <a:pt x="274" y="2084"/>
                        <a:pt x="445" y="2289"/>
                        <a:pt x="616" y="2221"/>
                      </a:cubicBezTo>
                      <a:cubicBezTo>
                        <a:pt x="769" y="2169"/>
                        <a:pt x="2154" y="1247"/>
                        <a:pt x="2256" y="1093"/>
                      </a:cubicBezTo>
                      <a:cubicBezTo>
                        <a:pt x="2375" y="957"/>
                        <a:pt x="2034" y="0"/>
                        <a:pt x="787" y="444"/>
                      </a:cubicBezTo>
                    </a:path>
                  </a:pathLst>
                </a:custGeom>
                <a:solidFill>
                  <a:srgbClr val="F2C40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cs typeface="+mn-cs"/>
                  </a:endParaRPr>
                </a:p>
              </p:txBody>
            </p:sp>
            <p:sp>
              <p:nvSpPr>
                <p:cNvPr id="26" name="Freeform 24"/>
                <p:cNvSpPr>
                  <a:spLocks noChangeArrowheads="1"/>
                </p:cNvSpPr>
                <p:nvPr/>
              </p:nvSpPr>
              <p:spPr bwMode="auto">
                <a:xfrm>
                  <a:off x="5151438" y="2187575"/>
                  <a:ext cx="823912" cy="252413"/>
                </a:xfrm>
                <a:custGeom>
                  <a:avLst/>
                  <a:gdLst>
                    <a:gd name="T0" fmla="*/ 2186 w 2289"/>
                    <a:gd name="T1" fmla="*/ 86 h 702"/>
                    <a:gd name="T2" fmla="*/ 2186 w 2289"/>
                    <a:gd name="T3" fmla="*/ 86 h 702"/>
                    <a:gd name="T4" fmla="*/ 682 w 2289"/>
                    <a:gd name="T5" fmla="*/ 103 h 702"/>
                    <a:gd name="T6" fmla="*/ 85 w 2289"/>
                    <a:gd name="T7" fmla="*/ 171 h 702"/>
                    <a:gd name="T8" fmla="*/ 631 w 2289"/>
                    <a:gd name="T9" fmla="*/ 649 h 702"/>
                    <a:gd name="T10" fmla="*/ 2169 w 2289"/>
                    <a:gd name="T11" fmla="*/ 410 h 702"/>
                    <a:gd name="T12" fmla="*/ 2186 w 2289"/>
                    <a:gd name="T13" fmla="*/ 86 h 702"/>
                  </a:gdLst>
                  <a:ahLst/>
                  <a:cxnLst>
                    <a:cxn ang="0">
                      <a:pos x="T0" y="T1"/>
                    </a:cxn>
                    <a:cxn ang="0">
                      <a:pos x="T2" y="T3"/>
                    </a:cxn>
                    <a:cxn ang="0">
                      <a:pos x="T4" y="T5"/>
                    </a:cxn>
                    <a:cxn ang="0">
                      <a:pos x="T6" y="T7"/>
                    </a:cxn>
                    <a:cxn ang="0">
                      <a:pos x="T8" y="T9"/>
                    </a:cxn>
                    <a:cxn ang="0">
                      <a:pos x="T10" y="T11"/>
                    </a:cxn>
                    <a:cxn ang="0">
                      <a:pos x="T12" y="T13"/>
                    </a:cxn>
                  </a:cxnLst>
                  <a:rect l="0" t="0" r="r" b="b"/>
                  <a:pathLst>
                    <a:path w="2289" h="702">
                      <a:moveTo>
                        <a:pt x="2186" y="86"/>
                      </a:moveTo>
                      <a:lnTo>
                        <a:pt x="2186" y="86"/>
                      </a:lnTo>
                      <a:cubicBezTo>
                        <a:pt x="2117" y="0"/>
                        <a:pt x="1058" y="69"/>
                        <a:pt x="682" y="103"/>
                      </a:cubicBezTo>
                      <a:cubicBezTo>
                        <a:pt x="289" y="137"/>
                        <a:pt x="153" y="34"/>
                        <a:pt x="85" y="171"/>
                      </a:cubicBezTo>
                      <a:cubicBezTo>
                        <a:pt x="0" y="342"/>
                        <a:pt x="307" y="615"/>
                        <a:pt x="631" y="649"/>
                      </a:cubicBezTo>
                      <a:cubicBezTo>
                        <a:pt x="956" y="701"/>
                        <a:pt x="2049" y="479"/>
                        <a:pt x="2169" y="410"/>
                      </a:cubicBezTo>
                      <a:cubicBezTo>
                        <a:pt x="2271" y="342"/>
                        <a:pt x="2288" y="205"/>
                        <a:pt x="2186" y="86"/>
                      </a:cubicBezTo>
                    </a:path>
                  </a:pathLst>
                </a:custGeom>
                <a:solidFill>
                  <a:srgbClr val="1F232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cs typeface="+mn-cs"/>
                  </a:endParaRPr>
                </a:p>
              </p:txBody>
            </p:sp>
            <p:sp>
              <p:nvSpPr>
                <p:cNvPr id="27" name="Freeform 25"/>
                <p:cNvSpPr>
                  <a:spLocks noChangeArrowheads="1"/>
                </p:cNvSpPr>
                <p:nvPr/>
              </p:nvSpPr>
              <p:spPr bwMode="auto">
                <a:xfrm>
                  <a:off x="6878638" y="1528763"/>
                  <a:ext cx="669925" cy="695325"/>
                </a:xfrm>
                <a:custGeom>
                  <a:avLst/>
                  <a:gdLst>
                    <a:gd name="T0" fmla="*/ 222 w 1863"/>
                    <a:gd name="T1" fmla="*/ 1931 h 1932"/>
                    <a:gd name="T2" fmla="*/ 222 w 1863"/>
                    <a:gd name="T3" fmla="*/ 1931 h 1932"/>
                    <a:gd name="T4" fmla="*/ 136 w 1863"/>
                    <a:gd name="T5" fmla="*/ 752 h 1932"/>
                    <a:gd name="T6" fmla="*/ 1059 w 1863"/>
                    <a:gd name="T7" fmla="*/ 17 h 1932"/>
                    <a:gd name="T8" fmla="*/ 1862 w 1863"/>
                    <a:gd name="T9" fmla="*/ 359 h 1932"/>
                    <a:gd name="T10" fmla="*/ 1076 w 1863"/>
                    <a:gd name="T11" fmla="*/ 940 h 1932"/>
                    <a:gd name="T12" fmla="*/ 529 w 1863"/>
                    <a:gd name="T13" fmla="*/ 1726 h 1932"/>
                    <a:gd name="T14" fmla="*/ 222 w 1863"/>
                    <a:gd name="T15" fmla="*/ 1931 h 19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3" h="1932">
                      <a:moveTo>
                        <a:pt x="222" y="1931"/>
                      </a:moveTo>
                      <a:lnTo>
                        <a:pt x="222" y="1931"/>
                      </a:lnTo>
                      <a:cubicBezTo>
                        <a:pt x="222" y="1931"/>
                        <a:pt x="0" y="1008"/>
                        <a:pt x="136" y="752"/>
                      </a:cubicBezTo>
                      <a:cubicBezTo>
                        <a:pt x="273" y="496"/>
                        <a:pt x="529" y="69"/>
                        <a:pt x="1059" y="17"/>
                      </a:cubicBezTo>
                      <a:cubicBezTo>
                        <a:pt x="1418" y="0"/>
                        <a:pt x="1726" y="154"/>
                        <a:pt x="1862" y="359"/>
                      </a:cubicBezTo>
                      <a:cubicBezTo>
                        <a:pt x="1862" y="359"/>
                        <a:pt x="1350" y="769"/>
                        <a:pt x="1076" y="940"/>
                      </a:cubicBezTo>
                      <a:cubicBezTo>
                        <a:pt x="803" y="1128"/>
                        <a:pt x="410" y="1384"/>
                        <a:pt x="529" y="1726"/>
                      </a:cubicBezTo>
                      <a:cubicBezTo>
                        <a:pt x="529" y="1726"/>
                        <a:pt x="461" y="1845"/>
                        <a:pt x="222" y="1931"/>
                      </a:cubicBezTo>
                    </a:path>
                  </a:pathLst>
                </a:custGeom>
                <a:solidFill>
                  <a:srgbClr val="F2C40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cs typeface="+mn-cs"/>
                  </a:endParaRPr>
                </a:p>
              </p:txBody>
            </p:sp>
            <p:sp>
              <p:nvSpPr>
                <p:cNvPr id="28" name="Freeform 34"/>
                <p:cNvSpPr>
                  <a:spLocks noChangeArrowheads="1"/>
                </p:cNvSpPr>
                <p:nvPr/>
              </p:nvSpPr>
              <p:spPr bwMode="auto">
                <a:xfrm>
                  <a:off x="6196013" y="1898650"/>
                  <a:ext cx="350837" cy="234950"/>
                </a:xfrm>
                <a:custGeom>
                  <a:avLst/>
                  <a:gdLst>
                    <a:gd name="T0" fmla="*/ 222 w 974"/>
                    <a:gd name="T1" fmla="*/ 274 h 651"/>
                    <a:gd name="T2" fmla="*/ 222 w 974"/>
                    <a:gd name="T3" fmla="*/ 274 h 651"/>
                    <a:gd name="T4" fmla="*/ 495 w 974"/>
                    <a:gd name="T5" fmla="*/ 291 h 651"/>
                    <a:gd name="T6" fmla="*/ 768 w 974"/>
                    <a:gd name="T7" fmla="*/ 35 h 651"/>
                    <a:gd name="T8" fmla="*/ 973 w 974"/>
                    <a:gd name="T9" fmla="*/ 188 h 651"/>
                    <a:gd name="T10" fmla="*/ 427 w 974"/>
                    <a:gd name="T11" fmla="*/ 581 h 651"/>
                    <a:gd name="T12" fmla="*/ 324 w 974"/>
                    <a:gd name="T13" fmla="*/ 581 h 651"/>
                    <a:gd name="T14" fmla="*/ 273 w 974"/>
                    <a:gd name="T15" fmla="*/ 615 h 651"/>
                    <a:gd name="T16" fmla="*/ 33 w 974"/>
                    <a:gd name="T17" fmla="*/ 598 h 651"/>
                    <a:gd name="T18" fmla="*/ 50 w 974"/>
                    <a:gd name="T19" fmla="*/ 308 h 651"/>
                    <a:gd name="T20" fmla="*/ 222 w 974"/>
                    <a:gd name="T21" fmla="*/ 274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4" h="651">
                      <a:moveTo>
                        <a:pt x="222" y="274"/>
                      </a:moveTo>
                      <a:lnTo>
                        <a:pt x="222" y="274"/>
                      </a:lnTo>
                      <a:cubicBezTo>
                        <a:pt x="222" y="274"/>
                        <a:pt x="427" y="308"/>
                        <a:pt x="495" y="291"/>
                      </a:cubicBezTo>
                      <a:cubicBezTo>
                        <a:pt x="563" y="274"/>
                        <a:pt x="734" y="52"/>
                        <a:pt x="768" y="35"/>
                      </a:cubicBezTo>
                      <a:cubicBezTo>
                        <a:pt x="820" y="0"/>
                        <a:pt x="973" y="188"/>
                        <a:pt x="973" y="188"/>
                      </a:cubicBezTo>
                      <a:cubicBezTo>
                        <a:pt x="973" y="188"/>
                        <a:pt x="529" y="547"/>
                        <a:pt x="427" y="581"/>
                      </a:cubicBezTo>
                      <a:cubicBezTo>
                        <a:pt x="324" y="581"/>
                        <a:pt x="324" y="581"/>
                        <a:pt x="324" y="581"/>
                      </a:cubicBezTo>
                      <a:cubicBezTo>
                        <a:pt x="273" y="615"/>
                        <a:pt x="273" y="615"/>
                        <a:pt x="273" y="615"/>
                      </a:cubicBezTo>
                      <a:cubicBezTo>
                        <a:pt x="273" y="615"/>
                        <a:pt x="68" y="650"/>
                        <a:pt x="33" y="598"/>
                      </a:cubicBezTo>
                      <a:cubicBezTo>
                        <a:pt x="0" y="547"/>
                        <a:pt x="50" y="308"/>
                        <a:pt x="50" y="308"/>
                      </a:cubicBezTo>
                      <a:cubicBezTo>
                        <a:pt x="50" y="308"/>
                        <a:pt x="170" y="274"/>
                        <a:pt x="222" y="274"/>
                      </a:cubicBezTo>
                    </a:path>
                  </a:pathLst>
                </a:custGeom>
                <a:solidFill>
                  <a:srgbClr val="281D1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cs typeface="+mn-cs"/>
                  </a:endParaRPr>
                </a:p>
              </p:txBody>
            </p:sp>
            <p:sp>
              <p:nvSpPr>
                <p:cNvPr id="29" name="Freeform 35"/>
                <p:cNvSpPr>
                  <a:spLocks noChangeArrowheads="1"/>
                </p:cNvSpPr>
                <p:nvPr/>
              </p:nvSpPr>
              <p:spPr bwMode="auto">
                <a:xfrm>
                  <a:off x="5335588" y="1676400"/>
                  <a:ext cx="965200" cy="357188"/>
                </a:xfrm>
                <a:custGeom>
                  <a:avLst/>
                  <a:gdLst>
                    <a:gd name="T0" fmla="*/ 922 w 2683"/>
                    <a:gd name="T1" fmla="*/ 667 h 992"/>
                    <a:gd name="T2" fmla="*/ 922 w 2683"/>
                    <a:gd name="T3" fmla="*/ 667 h 992"/>
                    <a:gd name="T4" fmla="*/ 2067 w 2683"/>
                    <a:gd name="T5" fmla="*/ 69 h 992"/>
                    <a:gd name="T6" fmla="*/ 2682 w 2683"/>
                    <a:gd name="T7" fmla="*/ 889 h 992"/>
                    <a:gd name="T8" fmla="*/ 2442 w 2683"/>
                    <a:gd name="T9" fmla="*/ 974 h 992"/>
                    <a:gd name="T10" fmla="*/ 2050 w 2683"/>
                    <a:gd name="T11" fmla="*/ 291 h 992"/>
                    <a:gd name="T12" fmla="*/ 956 w 2683"/>
                    <a:gd name="T13" fmla="*/ 889 h 992"/>
                    <a:gd name="T14" fmla="*/ 922 w 2683"/>
                    <a:gd name="T15" fmla="*/ 667 h 9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3" h="992">
                      <a:moveTo>
                        <a:pt x="922" y="667"/>
                      </a:moveTo>
                      <a:lnTo>
                        <a:pt x="922" y="667"/>
                      </a:lnTo>
                      <a:cubicBezTo>
                        <a:pt x="922" y="667"/>
                        <a:pt x="1640" y="0"/>
                        <a:pt x="2067" y="69"/>
                      </a:cubicBezTo>
                      <a:cubicBezTo>
                        <a:pt x="2494" y="154"/>
                        <a:pt x="2630" y="632"/>
                        <a:pt x="2682" y="889"/>
                      </a:cubicBezTo>
                      <a:cubicBezTo>
                        <a:pt x="2682" y="889"/>
                        <a:pt x="2511" y="991"/>
                        <a:pt x="2442" y="974"/>
                      </a:cubicBezTo>
                      <a:cubicBezTo>
                        <a:pt x="2442" y="974"/>
                        <a:pt x="2357" y="274"/>
                        <a:pt x="2050" y="291"/>
                      </a:cubicBezTo>
                      <a:cubicBezTo>
                        <a:pt x="1742" y="325"/>
                        <a:pt x="1025" y="855"/>
                        <a:pt x="956" y="889"/>
                      </a:cubicBezTo>
                      <a:cubicBezTo>
                        <a:pt x="905" y="923"/>
                        <a:pt x="0" y="786"/>
                        <a:pt x="922" y="667"/>
                      </a:cubicBezTo>
                    </a:path>
                  </a:pathLst>
                </a:custGeom>
                <a:solidFill>
                  <a:srgbClr val="464B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cs typeface="+mn-cs"/>
                  </a:endParaRPr>
                </a:p>
              </p:txBody>
            </p:sp>
            <p:sp>
              <p:nvSpPr>
                <p:cNvPr id="30" name="Freeform 36"/>
                <p:cNvSpPr>
                  <a:spLocks noChangeArrowheads="1"/>
                </p:cNvSpPr>
                <p:nvPr/>
              </p:nvSpPr>
              <p:spPr bwMode="auto">
                <a:xfrm>
                  <a:off x="6326188" y="2065338"/>
                  <a:ext cx="307975" cy="419100"/>
                </a:xfrm>
                <a:custGeom>
                  <a:avLst/>
                  <a:gdLst>
                    <a:gd name="T0" fmla="*/ 239 w 855"/>
                    <a:gd name="T1" fmla="*/ 717 h 1163"/>
                    <a:gd name="T2" fmla="*/ 239 w 855"/>
                    <a:gd name="T3" fmla="*/ 717 h 1163"/>
                    <a:gd name="T4" fmla="*/ 462 w 855"/>
                    <a:gd name="T5" fmla="*/ 580 h 1163"/>
                    <a:gd name="T6" fmla="*/ 496 w 855"/>
                    <a:gd name="T7" fmla="*/ 136 h 1163"/>
                    <a:gd name="T8" fmla="*/ 820 w 855"/>
                    <a:gd name="T9" fmla="*/ 85 h 1163"/>
                    <a:gd name="T10" fmla="*/ 649 w 855"/>
                    <a:gd name="T11" fmla="*/ 888 h 1163"/>
                    <a:gd name="T12" fmla="*/ 547 w 855"/>
                    <a:gd name="T13" fmla="*/ 888 h 1163"/>
                    <a:gd name="T14" fmla="*/ 547 w 855"/>
                    <a:gd name="T15" fmla="*/ 1042 h 1163"/>
                    <a:gd name="T16" fmla="*/ 222 w 855"/>
                    <a:gd name="T17" fmla="*/ 1162 h 1163"/>
                    <a:gd name="T18" fmla="*/ 34 w 855"/>
                    <a:gd name="T19" fmla="*/ 871 h 1163"/>
                    <a:gd name="T20" fmla="*/ 239 w 855"/>
                    <a:gd name="T21" fmla="*/ 717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5" h="1163">
                      <a:moveTo>
                        <a:pt x="239" y="717"/>
                      </a:moveTo>
                      <a:lnTo>
                        <a:pt x="239" y="717"/>
                      </a:lnTo>
                      <a:cubicBezTo>
                        <a:pt x="239" y="717"/>
                        <a:pt x="427" y="666"/>
                        <a:pt x="462" y="580"/>
                      </a:cubicBezTo>
                      <a:cubicBezTo>
                        <a:pt x="513" y="512"/>
                        <a:pt x="547" y="239"/>
                        <a:pt x="496" y="136"/>
                      </a:cubicBezTo>
                      <a:cubicBezTo>
                        <a:pt x="496" y="136"/>
                        <a:pt x="735" y="0"/>
                        <a:pt x="820" y="85"/>
                      </a:cubicBezTo>
                      <a:cubicBezTo>
                        <a:pt x="820" y="85"/>
                        <a:pt x="854" y="717"/>
                        <a:pt x="649" y="888"/>
                      </a:cubicBezTo>
                      <a:cubicBezTo>
                        <a:pt x="547" y="888"/>
                        <a:pt x="547" y="888"/>
                        <a:pt x="547" y="888"/>
                      </a:cubicBezTo>
                      <a:cubicBezTo>
                        <a:pt x="547" y="888"/>
                        <a:pt x="598" y="1008"/>
                        <a:pt x="547" y="1042"/>
                      </a:cubicBezTo>
                      <a:cubicBezTo>
                        <a:pt x="479" y="1076"/>
                        <a:pt x="239" y="1162"/>
                        <a:pt x="222" y="1162"/>
                      </a:cubicBezTo>
                      <a:cubicBezTo>
                        <a:pt x="222" y="1162"/>
                        <a:pt x="69" y="940"/>
                        <a:pt x="34" y="871"/>
                      </a:cubicBezTo>
                      <a:cubicBezTo>
                        <a:pt x="0" y="803"/>
                        <a:pt x="239" y="717"/>
                        <a:pt x="239" y="717"/>
                      </a:cubicBezTo>
                    </a:path>
                  </a:pathLst>
                </a:custGeom>
                <a:solidFill>
                  <a:srgbClr val="281D1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cs typeface="+mn-cs"/>
                  </a:endParaRPr>
                </a:p>
              </p:txBody>
            </p:sp>
            <p:sp>
              <p:nvSpPr>
                <p:cNvPr id="31" name="Freeform 37"/>
                <p:cNvSpPr>
                  <a:spLocks noChangeArrowheads="1"/>
                </p:cNvSpPr>
                <p:nvPr/>
              </p:nvSpPr>
              <p:spPr bwMode="auto">
                <a:xfrm>
                  <a:off x="5230813" y="1885950"/>
                  <a:ext cx="1181100" cy="511175"/>
                </a:xfrm>
                <a:custGeom>
                  <a:avLst/>
                  <a:gdLst>
                    <a:gd name="T0" fmla="*/ 991 w 3281"/>
                    <a:gd name="T1" fmla="*/ 222 h 1419"/>
                    <a:gd name="T2" fmla="*/ 991 w 3281"/>
                    <a:gd name="T3" fmla="*/ 222 h 1419"/>
                    <a:gd name="T4" fmla="*/ 3280 w 3281"/>
                    <a:gd name="T5" fmla="*/ 1213 h 1419"/>
                    <a:gd name="T6" fmla="*/ 3093 w 3281"/>
                    <a:gd name="T7" fmla="*/ 1418 h 1419"/>
                    <a:gd name="T8" fmla="*/ 906 w 3281"/>
                    <a:gd name="T9" fmla="*/ 496 h 1419"/>
                    <a:gd name="T10" fmla="*/ 188 w 3281"/>
                    <a:gd name="T11" fmla="*/ 461 h 1419"/>
                    <a:gd name="T12" fmla="*/ 991 w 3281"/>
                    <a:gd name="T13" fmla="*/ 222 h 1419"/>
                  </a:gdLst>
                  <a:ahLst/>
                  <a:cxnLst>
                    <a:cxn ang="0">
                      <a:pos x="T0" y="T1"/>
                    </a:cxn>
                    <a:cxn ang="0">
                      <a:pos x="T2" y="T3"/>
                    </a:cxn>
                    <a:cxn ang="0">
                      <a:pos x="T4" y="T5"/>
                    </a:cxn>
                    <a:cxn ang="0">
                      <a:pos x="T6" y="T7"/>
                    </a:cxn>
                    <a:cxn ang="0">
                      <a:pos x="T8" y="T9"/>
                    </a:cxn>
                    <a:cxn ang="0">
                      <a:pos x="T10" y="T11"/>
                    </a:cxn>
                    <a:cxn ang="0">
                      <a:pos x="T12" y="T13"/>
                    </a:cxn>
                  </a:cxnLst>
                  <a:rect l="0" t="0" r="r" b="b"/>
                  <a:pathLst>
                    <a:path w="3281" h="1419">
                      <a:moveTo>
                        <a:pt x="991" y="222"/>
                      </a:moveTo>
                      <a:lnTo>
                        <a:pt x="991" y="222"/>
                      </a:lnTo>
                      <a:cubicBezTo>
                        <a:pt x="991" y="222"/>
                        <a:pt x="2683" y="69"/>
                        <a:pt x="3280" y="1213"/>
                      </a:cubicBezTo>
                      <a:cubicBezTo>
                        <a:pt x="3280" y="1213"/>
                        <a:pt x="3127" y="1367"/>
                        <a:pt x="3093" y="1418"/>
                      </a:cubicBezTo>
                      <a:cubicBezTo>
                        <a:pt x="3093" y="1418"/>
                        <a:pt x="2716" y="291"/>
                        <a:pt x="906" y="496"/>
                      </a:cubicBezTo>
                      <a:cubicBezTo>
                        <a:pt x="871" y="496"/>
                        <a:pt x="324" y="786"/>
                        <a:pt x="188" y="461"/>
                      </a:cubicBezTo>
                      <a:cubicBezTo>
                        <a:pt x="0" y="0"/>
                        <a:pt x="991" y="222"/>
                        <a:pt x="991" y="222"/>
                      </a:cubicBezTo>
                    </a:path>
                  </a:pathLst>
                </a:custGeom>
                <a:solidFill>
                  <a:srgbClr val="464B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cs typeface="+mn-cs"/>
                  </a:endParaRPr>
                </a:p>
              </p:txBody>
            </p:sp>
            <p:sp>
              <p:nvSpPr>
                <p:cNvPr id="32" name="Freeform 38"/>
                <p:cNvSpPr>
                  <a:spLocks noChangeArrowheads="1"/>
                </p:cNvSpPr>
                <p:nvPr/>
              </p:nvSpPr>
              <p:spPr bwMode="auto">
                <a:xfrm>
                  <a:off x="5765800" y="550863"/>
                  <a:ext cx="492125" cy="757237"/>
                </a:xfrm>
                <a:custGeom>
                  <a:avLst/>
                  <a:gdLst>
                    <a:gd name="T0" fmla="*/ 1316 w 1368"/>
                    <a:gd name="T1" fmla="*/ 1845 h 2102"/>
                    <a:gd name="T2" fmla="*/ 1316 w 1368"/>
                    <a:gd name="T3" fmla="*/ 1845 h 2102"/>
                    <a:gd name="T4" fmla="*/ 1265 w 1368"/>
                    <a:gd name="T5" fmla="*/ 1606 h 2102"/>
                    <a:gd name="T6" fmla="*/ 547 w 1368"/>
                    <a:gd name="T7" fmla="*/ 1469 h 2102"/>
                    <a:gd name="T8" fmla="*/ 1179 w 1368"/>
                    <a:gd name="T9" fmla="*/ 1298 h 2102"/>
                    <a:gd name="T10" fmla="*/ 1162 w 1368"/>
                    <a:gd name="T11" fmla="*/ 1196 h 2102"/>
                    <a:gd name="T12" fmla="*/ 1230 w 1368"/>
                    <a:gd name="T13" fmla="*/ 1042 h 2102"/>
                    <a:gd name="T14" fmla="*/ 1094 w 1368"/>
                    <a:gd name="T15" fmla="*/ 974 h 2102"/>
                    <a:gd name="T16" fmla="*/ 1077 w 1368"/>
                    <a:gd name="T17" fmla="*/ 939 h 2102"/>
                    <a:gd name="T18" fmla="*/ 1077 w 1368"/>
                    <a:gd name="T19" fmla="*/ 939 h 2102"/>
                    <a:gd name="T20" fmla="*/ 957 w 1368"/>
                    <a:gd name="T21" fmla="*/ 564 h 2102"/>
                    <a:gd name="T22" fmla="*/ 52 w 1368"/>
                    <a:gd name="T23" fmla="*/ 1025 h 2102"/>
                    <a:gd name="T24" fmla="*/ 427 w 1368"/>
                    <a:gd name="T25" fmla="*/ 1931 h 2102"/>
                    <a:gd name="T26" fmla="*/ 1316 w 1368"/>
                    <a:gd name="T27" fmla="*/ 1845 h 2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8" h="2102">
                      <a:moveTo>
                        <a:pt x="1316" y="1845"/>
                      </a:moveTo>
                      <a:lnTo>
                        <a:pt x="1316" y="1845"/>
                      </a:lnTo>
                      <a:cubicBezTo>
                        <a:pt x="1316" y="1794"/>
                        <a:pt x="1299" y="1708"/>
                        <a:pt x="1265" y="1606"/>
                      </a:cubicBezTo>
                      <a:cubicBezTo>
                        <a:pt x="803" y="2101"/>
                        <a:pt x="547" y="1469"/>
                        <a:pt x="547" y="1469"/>
                      </a:cubicBezTo>
                      <a:cubicBezTo>
                        <a:pt x="615" y="1469"/>
                        <a:pt x="1008" y="1349"/>
                        <a:pt x="1179" y="1298"/>
                      </a:cubicBezTo>
                      <a:cubicBezTo>
                        <a:pt x="1179" y="1264"/>
                        <a:pt x="1162" y="1230"/>
                        <a:pt x="1162" y="1196"/>
                      </a:cubicBezTo>
                      <a:cubicBezTo>
                        <a:pt x="1316" y="1213"/>
                        <a:pt x="1367" y="991"/>
                        <a:pt x="1230" y="1042"/>
                      </a:cubicBezTo>
                      <a:cubicBezTo>
                        <a:pt x="1145" y="1093"/>
                        <a:pt x="1111" y="1008"/>
                        <a:pt x="1094" y="974"/>
                      </a:cubicBezTo>
                      <a:cubicBezTo>
                        <a:pt x="1094" y="956"/>
                        <a:pt x="1077" y="956"/>
                        <a:pt x="1077" y="939"/>
                      </a:cubicBezTo>
                      <a:lnTo>
                        <a:pt x="1077" y="939"/>
                      </a:lnTo>
                      <a:cubicBezTo>
                        <a:pt x="1008" y="717"/>
                        <a:pt x="957" y="564"/>
                        <a:pt x="957" y="564"/>
                      </a:cubicBezTo>
                      <a:cubicBezTo>
                        <a:pt x="308" y="0"/>
                        <a:pt x="0" y="922"/>
                        <a:pt x="52" y="1025"/>
                      </a:cubicBezTo>
                      <a:cubicBezTo>
                        <a:pt x="86" y="1144"/>
                        <a:pt x="257" y="1759"/>
                        <a:pt x="427" y="1931"/>
                      </a:cubicBezTo>
                      <a:cubicBezTo>
                        <a:pt x="598" y="2101"/>
                        <a:pt x="1350" y="2084"/>
                        <a:pt x="1316" y="1845"/>
                      </a:cubicBezTo>
                    </a:path>
                  </a:pathLst>
                </a:custGeom>
                <a:solidFill>
                  <a:srgbClr val="FFDC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cs typeface="+mn-cs"/>
                  </a:endParaRPr>
                </a:p>
              </p:txBody>
            </p:sp>
            <p:sp>
              <p:nvSpPr>
                <p:cNvPr id="33" name="Freeform 39"/>
                <p:cNvSpPr>
                  <a:spLocks noChangeArrowheads="1"/>
                </p:cNvSpPr>
                <p:nvPr/>
              </p:nvSpPr>
              <p:spPr bwMode="auto">
                <a:xfrm>
                  <a:off x="5538788" y="477838"/>
                  <a:ext cx="652462" cy="669925"/>
                </a:xfrm>
                <a:custGeom>
                  <a:avLst/>
                  <a:gdLst>
                    <a:gd name="T0" fmla="*/ 889 w 1812"/>
                    <a:gd name="T1" fmla="*/ 1657 h 1863"/>
                    <a:gd name="T2" fmla="*/ 889 w 1812"/>
                    <a:gd name="T3" fmla="*/ 1657 h 1863"/>
                    <a:gd name="T4" fmla="*/ 735 w 1812"/>
                    <a:gd name="T5" fmla="*/ 991 h 1863"/>
                    <a:gd name="T6" fmla="*/ 1316 w 1812"/>
                    <a:gd name="T7" fmla="*/ 871 h 1863"/>
                    <a:gd name="T8" fmla="*/ 1145 w 1812"/>
                    <a:gd name="T9" fmla="*/ 803 h 1863"/>
                    <a:gd name="T10" fmla="*/ 1760 w 1812"/>
                    <a:gd name="T11" fmla="*/ 700 h 1863"/>
                    <a:gd name="T12" fmla="*/ 1657 w 1812"/>
                    <a:gd name="T13" fmla="*/ 734 h 1863"/>
                    <a:gd name="T14" fmla="*/ 1504 w 1812"/>
                    <a:gd name="T15" fmla="*/ 51 h 1863"/>
                    <a:gd name="T16" fmla="*/ 1401 w 1812"/>
                    <a:gd name="T17" fmla="*/ 324 h 1863"/>
                    <a:gd name="T18" fmla="*/ 957 w 1812"/>
                    <a:gd name="T19" fmla="*/ 34 h 1863"/>
                    <a:gd name="T20" fmla="*/ 923 w 1812"/>
                    <a:gd name="T21" fmla="*/ 307 h 1863"/>
                    <a:gd name="T22" fmla="*/ 291 w 1812"/>
                    <a:gd name="T23" fmla="*/ 666 h 1863"/>
                    <a:gd name="T24" fmla="*/ 17 w 1812"/>
                    <a:gd name="T25" fmla="*/ 751 h 1863"/>
                    <a:gd name="T26" fmla="*/ 188 w 1812"/>
                    <a:gd name="T27" fmla="*/ 786 h 1863"/>
                    <a:gd name="T28" fmla="*/ 86 w 1812"/>
                    <a:gd name="T29" fmla="*/ 956 h 1863"/>
                    <a:gd name="T30" fmla="*/ 188 w 1812"/>
                    <a:gd name="T31" fmla="*/ 888 h 1863"/>
                    <a:gd name="T32" fmla="*/ 530 w 1812"/>
                    <a:gd name="T33" fmla="*/ 1503 h 1863"/>
                    <a:gd name="T34" fmla="*/ 496 w 1812"/>
                    <a:gd name="T35" fmla="*/ 1708 h 1863"/>
                    <a:gd name="T36" fmla="*/ 581 w 1812"/>
                    <a:gd name="T37" fmla="*/ 1657 h 1863"/>
                    <a:gd name="T38" fmla="*/ 632 w 1812"/>
                    <a:gd name="T39" fmla="*/ 1794 h 1863"/>
                    <a:gd name="T40" fmla="*/ 889 w 1812"/>
                    <a:gd name="T41" fmla="*/ 1657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12" h="1863">
                      <a:moveTo>
                        <a:pt x="889" y="1657"/>
                      </a:moveTo>
                      <a:lnTo>
                        <a:pt x="889" y="1657"/>
                      </a:lnTo>
                      <a:cubicBezTo>
                        <a:pt x="889" y="1657"/>
                        <a:pt x="1128" y="1230"/>
                        <a:pt x="735" y="991"/>
                      </a:cubicBezTo>
                      <a:cubicBezTo>
                        <a:pt x="735" y="991"/>
                        <a:pt x="1419" y="939"/>
                        <a:pt x="1316" y="871"/>
                      </a:cubicBezTo>
                      <a:cubicBezTo>
                        <a:pt x="1230" y="803"/>
                        <a:pt x="1145" y="803"/>
                        <a:pt x="1145" y="803"/>
                      </a:cubicBezTo>
                      <a:cubicBezTo>
                        <a:pt x="1145" y="803"/>
                        <a:pt x="1726" y="888"/>
                        <a:pt x="1760" y="700"/>
                      </a:cubicBezTo>
                      <a:cubicBezTo>
                        <a:pt x="1811" y="512"/>
                        <a:pt x="1657" y="734"/>
                        <a:pt x="1657" y="734"/>
                      </a:cubicBezTo>
                      <a:cubicBezTo>
                        <a:pt x="1657" y="734"/>
                        <a:pt x="1760" y="102"/>
                        <a:pt x="1504" y="51"/>
                      </a:cubicBezTo>
                      <a:cubicBezTo>
                        <a:pt x="1230" y="17"/>
                        <a:pt x="1401" y="324"/>
                        <a:pt x="1401" y="324"/>
                      </a:cubicBezTo>
                      <a:cubicBezTo>
                        <a:pt x="1401" y="324"/>
                        <a:pt x="1282" y="85"/>
                        <a:pt x="957" y="34"/>
                      </a:cubicBezTo>
                      <a:cubicBezTo>
                        <a:pt x="649" y="0"/>
                        <a:pt x="752" y="256"/>
                        <a:pt x="923" y="307"/>
                      </a:cubicBezTo>
                      <a:cubicBezTo>
                        <a:pt x="923" y="307"/>
                        <a:pt x="444" y="376"/>
                        <a:pt x="291" y="666"/>
                      </a:cubicBezTo>
                      <a:cubicBezTo>
                        <a:pt x="291" y="666"/>
                        <a:pt x="34" y="615"/>
                        <a:pt x="17" y="751"/>
                      </a:cubicBezTo>
                      <a:cubicBezTo>
                        <a:pt x="0" y="888"/>
                        <a:pt x="188" y="786"/>
                        <a:pt x="188" y="786"/>
                      </a:cubicBezTo>
                      <a:cubicBezTo>
                        <a:pt x="188" y="786"/>
                        <a:pt x="17" y="905"/>
                        <a:pt x="86" y="956"/>
                      </a:cubicBezTo>
                      <a:cubicBezTo>
                        <a:pt x="154" y="991"/>
                        <a:pt x="188" y="888"/>
                        <a:pt x="188" y="888"/>
                      </a:cubicBezTo>
                      <a:cubicBezTo>
                        <a:pt x="188" y="888"/>
                        <a:pt x="154" y="1418"/>
                        <a:pt x="530" y="1503"/>
                      </a:cubicBezTo>
                      <a:cubicBezTo>
                        <a:pt x="530" y="1503"/>
                        <a:pt x="444" y="1674"/>
                        <a:pt x="496" y="1708"/>
                      </a:cubicBezTo>
                      <a:cubicBezTo>
                        <a:pt x="547" y="1742"/>
                        <a:pt x="581" y="1657"/>
                        <a:pt x="581" y="1657"/>
                      </a:cubicBezTo>
                      <a:cubicBezTo>
                        <a:pt x="581" y="1657"/>
                        <a:pt x="530" y="1862"/>
                        <a:pt x="632" y="1794"/>
                      </a:cubicBezTo>
                      <a:cubicBezTo>
                        <a:pt x="735" y="1742"/>
                        <a:pt x="854" y="1742"/>
                        <a:pt x="889" y="1657"/>
                      </a:cubicBezTo>
                    </a:path>
                  </a:pathLst>
                </a:custGeom>
                <a:solidFill>
                  <a:srgbClr val="725C2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cs typeface="+mn-cs"/>
                  </a:endParaRPr>
                </a:p>
              </p:txBody>
            </p:sp>
            <p:sp>
              <p:nvSpPr>
                <p:cNvPr id="34" name="Freeform 40"/>
                <p:cNvSpPr>
                  <a:spLocks noChangeArrowheads="1"/>
                </p:cNvSpPr>
                <p:nvPr/>
              </p:nvSpPr>
              <p:spPr bwMode="auto">
                <a:xfrm>
                  <a:off x="5992813" y="1098550"/>
                  <a:ext cx="179387" cy="128588"/>
                </a:xfrm>
                <a:custGeom>
                  <a:avLst/>
                  <a:gdLst>
                    <a:gd name="T0" fmla="*/ 0 w 497"/>
                    <a:gd name="T1" fmla="*/ 85 h 359"/>
                    <a:gd name="T2" fmla="*/ 0 w 497"/>
                    <a:gd name="T3" fmla="*/ 85 h 359"/>
                    <a:gd name="T4" fmla="*/ 496 w 497"/>
                    <a:gd name="T5" fmla="*/ 205 h 359"/>
                    <a:gd name="T6" fmla="*/ 0 w 497"/>
                    <a:gd name="T7" fmla="*/ 85 h 359"/>
                  </a:gdLst>
                  <a:ahLst/>
                  <a:cxnLst>
                    <a:cxn ang="0">
                      <a:pos x="T0" y="T1"/>
                    </a:cxn>
                    <a:cxn ang="0">
                      <a:pos x="T2" y="T3"/>
                    </a:cxn>
                    <a:cxn ang="0">
                      <a:pos x="T4" y="T5"/>
                    </a:cxn>
                    <a:cxn ang="0">
                      <a:pos x="T6" y="T7"/>
                    </a:cxn>
                  </a:cxnLst>
                  <a:rect l="0" t="0" r="r" b="b"/>
                  <a:pathLst>
                    <a:path w="497" h="359">
                      <a:moveTo>
                        <a:pt x="0" y="85"/>
                      </a:moveTo>
                      <a:lnTo>
                        <a:pt x="0" y="85"/>
                      </a:lnTo>
                      <a:cubicBezTo>
                        <a:pt x="86" y="222"/>
                        <a:pt x="257" y="358"/>
                        <a:pt x="496" y="205"/>
                      </a:cubicBezTo>
                      <a:cubicBezTo>
                        <a:pt x="376" y="0"/>
                        <a:pt x="137" y="50"/>
                        <a:pt x="0" y="85"/>
                      </a:cubicBezTo>
                    </a:path>
                  </a:pathLst>
                </a:custGeom>
                <a:solidFill>
                  <a:srgbClr val="DA908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cs typeface="+mn-cs"/>
                  </a:endParaRPr>
                </a:p>
              </p:txBody>
            </p:sp>
            <p:sp>
              <p:nvSpPr>
                <p:cNvPr id="35" name="Freeform 41"/>
                <p:cNvSpPr>
                  <a:spLocks noChangeArrowheads="1"/>
                </p:cNvSpPr>
                <p:nvPr/>
              </p:nvSpPr>
              <p:spPr bwMode="auto">
                <a:xfrm>
                  <a:off x="5962650" y="1019175"/>
                  <a:ext cx="258763" cy="153988"/>
                </a:xfrm>
                <a:custGeom>
                  <a:avLst/>
                  <a:gdLst>
                    <a:gd name="T0" fmla="*/ 632 w 719"/>
                    <a:gd name="T1" fmla="*/ 0 h 429"/>
                    <a:gd name="T2" fmla="*/ 632 w 719"/>
                    <a:gd name="T3" fmla="*/ 0 h 429"/>
                    <a:gd name="T4" fmla="*/ 0 w 719"/>
                    <a:gd name="T5" fmla="*/ 171 h 429"/>
                    <a:gd name="T6" fmla="*/ 85 w 719"/>
                    <a:gd name="T7" fmla="*/ 308 h 429"/>
                    <a:gd name="T8" fmla="*/ 581 w 719"/>
                    <a:gd name="T9" fmla="*/ 428 h 429"/>
                    <a:gd name="T10" fmla="*/ 718 w 719"/>
                    <a:gd name="T11" fmla="*/ 308 h 429"/>
                    <a:gd name="T12" fmla="*/ 632 w 719"/>
                    <a:gd name="T13" fmla="*/ 0 h 429"/>
                  </a:gdLst>
                  <a:ahLst/>
                  <a:cxnLst>
                    <a:cxn ang="0">
                      <a:pos x="T0" y="T1"/>
                    </a:cxn>
                    <a:cxn ang="0">
                      <a:pos x="T2" y="T3"/>
                    </a:cxn>
                    <a:cxn ang="0">
                      <a:pos x="T4" y="T5"/>
                    </a:cxn>
                    <a:cxn ang="0">
                      <a:pos x="T6" y="T7"/>
                    </a:cxn>
                    <a:cxn ang="0">
                      <a:pos x="T8" y="T9"/>
                    </a:cxn>
                    <a:cxn ang="0">
                      <a:pos x="T10" y="T11"/>
                    </a:cxn>
                    <a:cxn ang="0">
                      <a:pos x="T12" y="T13"/>
                    </a:cxn>
                  </a:cxnLst>
                  <a:rect l="0" t="0" r="r" b="b"/>
                  <a:pathLst>
                    <a:path w="719" h="429">
                      <a:moveTo>
                        <a:pt x="632" y="0"/>
                      </a:moveTo>
                      <a:lnTo>
                        <a:pt x="632" y="0"/>
                      </a:lnTo>
                      <a:cubicBezTo>
                        <a:pt x="461" y="51"/>
                        <a:pt x="68" y="171"/>
                        <a:pt x="0" y="171"/>
                      </a:cubicBezTo>
                      <a:cubicBezTo>
                        <a:pt x="0" y="171"/>
                        <a:pt x="34" y="239"/>
                        <a:pt x="85" y="308"/>
                      </a:cubicBezTo>
                      <a:cubicBezTo>
                        <a:pt x="222" y="273"/>
                        <a:pt x="461" y="223"/>
                        <a:pt x="581" y="428"/>
                      </a:cubicBezTo>
                      <a:cubicBezTo>
                        <a:pt x="615" y="393"/>
                        <a:pt x="667" y="359"/>
                        <a:pt x="718" y="308"/>
                      </a:cubicBezTo>
                      <a:cubicBezTo>
                        <a:pt x="700" y="205"/>
                        <a:pt x="667" y="103"/>
                        <a:pt x="632" y="0"/>
                      </a:cubicBezTo>
                    </a:path>
                  </a:pathLst>
                </a:custGeom>
                <a:solidFill>
                  <a:srgbClr val="75342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cs typeface="+mn-cs"/>
                  </a:endParaRPr>
                </a:p>
              </p:txBody>
            </p:sp>
            <p:sp>
              <p:nvSpPr>
                <p:cNvPr id="36" name="Freeform 42"/>
                <p:cNvSpPr>
                  <a:spLocks noChangeArrowheads="1"/>
                </p:cNvSpPr>
                <p:nvPr/>
              </p:nvSpPr>
              <p:spPr bwMode="auto">
                <a:xfrm>
                  <a:off x="6054725" y="877888"/>
                  <a:ext cx="49213" cy="80962"/>
                </a:xfrm>
                <a:custGeom>
                  <a:avLst/>
                  <a:gdLst>
                    <a:gd name="T0" fmla="*/ 120 w 138"/>
                    <a:gd name="T1" fmla="*/ 86 h 223"/>
                    <a:gd name="T2" fmla="*/ 120 w 138"/>
                    <a:gd name="T3" fmla="*/ 86 h 223"/>
                    <a:gd name="T4" fmla="*/ 86 w 138"/>
                    <a:gd name="T5" fmla="*/ 206 h 223"/>
                    <a:gd name="T6" fmla="*/ 17 w 138"/>
                    <a:gd name="T7" fmla="*/ 120 h 223"/>
                    <a:gd name="T8" fmla="*/ 34 w 138"/>
                    <a:gd name="T9" fmla="*/ 0 h 223"/>
                    <a:gd name="T10" fmla="*/ 120 w 138"/>
                    <a:gd name="T11" fmla="*/ 86 h 223"/>
                  </a:gdLst>
                  <a:ahLst/>
                  <a:cxnLst>
                    <a:cxn ang="0">
                      <a:pos x="T0" y="T1"/>
                    </a:cxn>
                    <a:cxn ang="0">
                      <a:pos x="T2" y="T3"/>
                    </a:cxn>
                    <a:cxn ang="0">
                      <a:pos x="T4" y="T5"/>
                    </a:cxn>
                    <a:cxn ang="0">
                      <a:pos x="T6" y="T7"/>
                    </a:cxn>
                    <a:cxn ang="0">
                      <a:pos x="T8" y="T9"/>
                    </a:cxn>
                    <a:cxn ang="0">
                      <a:pos x="T10" y="T11"/>
                    </a:cxn>
                  </a:cxnLst>
                  <a:rect l="0" t="0" r="r" b="b"/>
                  <a:pathLst>
                    <a:path w="138" h="223">
                      <a:moveTo>
                        <a:pt x="120" y="86"/>
                      </a:moveTo>
                      <a:lnTo>
                        <a:pt x="120" y="86"/>
                      </a:lnTo>
                      <a:cubicBezTo>
                        <a:pt x="137" y="154"/>
                        <a:pt x="120" y="206"/>
                        <a:pt x="86" y="206"/>
                      </a:cubicBezTo>
                      <a:cubicBezTo>
                        <a:pt x="69" y="222"/>
                        <a:pt x="34" y="171"/>
                        <a:pt x="17" y="120"/>
                      </a:cubicBezTo>
                      <a:cubicBezTo>
                        <a:pt x="0" y="51"/>
                        <a:pt x="0" y="0"/>
                        <a:pt x="34" y="0"/>
                      </a:cubicBezTo>
                      <a:cubicBezTo>
                        <a:pt x="69" y="0"/>
                        <a:pt x="103" y="34"/>
                        <a:pt x="120" y="86"/>
                      </a:cubicBezTo>
                    </a:path>
                  </a:pathLst>
                </a:custGeom>
                <a:solidFill>
                  <a:srgbClr val="190F0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cs typeface="+mn-cs"/>
                  </a:endParaRPr>
                </a:p>
              </p:txBody>
            </p:sp>
            <p:sp>
              <p:nvSpPr>
                <p:cNvPr id="37" name="Freeform 43"/>
                <p:cNvSpPr>
                  <a:spLocks noChangeArrowheads="1"/>
                </p:cNvSpPr>
                <p:nvPr/>
              </p:nvSpPr>
              <p:spPr bwMode="auto">
                <a:xfrm>
                  <a:off x="5746750" y="987425"/>
                  <a:ext cx="160338" cy="160338"/>
                </a:xfrm>
                <a:custGeom>
                  <a:avLst/>
                  <a:gdLst>
                    <a:gd name="T0" fmla="*/ 427 w 445"/>
                    <a:gd name="T1" fmla="*/ 188 h 445"/>
                    <a:gd name="T2" fmla="*/ 427 w 445"/>
                    <a:gd name="T3" fmla="*/ 188 h 445"/>
                    <a:gd name="T4" fmla="*/ 171 w 445"/>
                    <a:gd name="T5" fmla="*/ 51 h 445"/>
                    <a:gd name="T6" fmla="*/ 154 w 445"/>
                    <a:gd name="T7" fmla="*/ 324 h 445"/>
                    <a:gd name="T8" fmla="*/ 427 w 445"/>
                    <a:gd name="T9" fmla="*/ 188 h 445"/>
                  </a:gdLst>
                  <a:ahLst/>
                  <a:cxnLst>
                    <a:cxn ang="0">
                      <a:pos x="T0" y="T1"/>
                    </a:cxn>
                    <a:cxn ang="0">
                      <a:pos x="T2" y="T3"/>
                    </a:cxn>
                    <a:cxn ang="0">
                      <a:pos x="T4" y="T5"/>
                    </a:cxn>
                    <a:cxn ang="0">
                      <a:pos x="T6" y="T7"/>
                    </a:cxn>
                    <a:cxn ang="0">
                      <a:pos x="T8" y="T9"/>
                    </a:cxn>
                  </a:cxnLst>
                  <a:rect l="0" t="0" r="r" b="b"/>
                  <a:pathLst>
                    <a:path w="445" h="445">
                      <a:moveTo>
                        <a:pt x="427" y="188"/>
                      </a:moveTo>
                      <a:lnTo>
                        <a:pt x="427" y="188"/>
                      </a:lnTo>
                      <a:cubicBezTo>
                        <a:pt x="427" y="188"/>
                        <a:pt x="342" y="0"/>
                        <a:pt x="171" y="51"/>
                      </a:cubicBezTo>
                      <a:cubicBezTo>
                        <a:pt x="0" y="119"/>
                        <a:pt x="86" y="256"/>
                        <a:pt x="154" y="324"/>
                      </a:cubicBezTo>
                      <a:cubicBezTo>
                        <a:pt x="222" y="393"/>
                        <a:pt x="444" y="444"/>
                        <a:pt x="427" y="188"/>
                      </a:cubicBezTo>
                    </a:path>
                  </a:pathLst>
                </a:custGeom>
                <a:solidFill>
                  <a:srgbClr val="FFDC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cs typeface="+mn-cs"/>
                  </a:endParaRPr>
                </a:p>
              </p:txBody>
            </p:sp>
            <p:sp>
              <p:nvSpPr>
                <p:cNvPr id="38" name="Freeform 44"/>
                <p:cNvSpPr>
                  <a:spLocks noChangeArrowheads="1"/>
                </p:cNvSpPr>
                <p:nvPr/>
              </p:nvSpPr>
              <p:spPr bwMode="auto">
                <a:xfrm>
                  <a:off x="5992813" y="736600"/>
                  <a:ext cx="80962" cy="98425"/>
                </a:xfrm>
                <a:custGeom>
                  <a:avLst/>
                  <a:gdLst>
                    <a:gd name="T0" fmla="*/ 223 w 224"/>
                    <a:gd name="T1" fmla="*/ 222 h 275"/>
                    <a:gd name="T2" fmla="*/ 223 w 224"/>
                    <a:gd name="T3" fmla="*/ 222 h 275"/>
                    <a:gd name="T4" fmla="*/ 0 w 224"/>
                    <a:gd name="T5" fmla="*/ 274 h 275"/>
                    <a:gd name="T6" fmla="*/ 223 w 224"/>
                    <a:gd name="T7" fmla="*/ 222 h 275"/>
                  </a:gdLst>
                  <a:ahLst/>
                  <a:cxnLst>
                    <a:cxn ang="0">
                      <a:pos x="T0" y="T1"/>
                    </a:cxn>
                    <a:cxn ang="0">
                      <a:pos x="T2" y="T3"/>
                    </a:cxn>
                    <a:cxn ang="0">
                      <a:pos x="T4" y="T5"/>
                    </a:cxn>
                    <a:cxn ang="0">
                      <a:pos x="T6" y="T7"/>
                    </a:cxn>
                  </a:cxnLst>
                  <a:rect l="0" t="0" r="r" b="b"/>
                  <a:pathLst>
                    <a:path w="224" h="275">
                      <a:moveTo>
                        <a:pt x="223" y="222"/>
                      </a:moveTo>
                      <a:lnTo>
                        <a:pt x="223" y="222"/>
                      </a:lnTo>
                      <a:cubicBezTo>
                        <a:pt x="223" y="222"/>
                        <a:pt x="69" y="86"/>
                        <a:pt x="0" y="274"/>
                      </a:cubicBezTo>
                      <a:cubicBezTo>
                        <a:pt x="0" y="274"/>
                        <a:pt x="35" y="0"/>
                        <a:pt x="223" y="222"/>
                      </a:cubicBezTo>
                    </a:path>
                  </a:pathLst>
                </a:custGeom>
                <a:solidFill>
                  <a:srgbClr val="3A2B1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cs typeface="+mn-cs"/>
                  </a:endParaRPr>
                </a:p>
              </p:txBody>
            </p:sp>
            <p:sp>
              <p:nvSpPr>
                <p:cNvPr id="39" name="Freeform 45"/>
                <p:cNvSpPr>
                  <a:spLocks noChangeArrowheads="1"/>
                </p:cNvSpPr>
                <p:nvPr/>
              </p:nvSpPr>
              <p:spPr bwMode="auto">
                <a:xfrm>
                  <a:off x="5808663" y="1233488"/>
                  <a:ext cx="55562" cy="49212"/>
                </a:xfrm>
                <a:custGeom>
                  <a:avLst/>
                  <a:gdLst>
                    <a:gd name="T0" fmla="*/ 85 w 155"/>
                    <a:gd name="T1" fmla="*/ 0 h 138"/>
                    <a:gd name="T2" fmla="*/ 85 w 155"/>
                    <a:gd name="T3" fmla="*/ 0 h 138"/>
                    <a:gd name="T4" fmla="*/ 154 w 155"/>
                    <a:gd name="T5" fmla="*/ 137 h 138"/>
                    <a:gd name="T6" fmla="*/ 120 w 155"/>
                    <a:gd name="T7" fmla="*/ 85 h 138"/>
                    <a:gd name="T8" fmla="*/ 51 w 155"/>
                    <a:gd name="T9" fmla="*/ 120 h 138"/>
                    <a:gd name="T10" fmla="*/ 85 w 155"/>
                    <a:gd name="T11" fmla="*/ 0 h 138"/>
                  </a:gdLst>
                  <a:ahLst/>
                  <a:cxnLst>
                    <a:cxn ang="0">
                      <a:pos x="T0" y="T1"/>
                    </a:cxn>
                    <a:cxn ang="0">
                      <a:pos x="T2" y="T3"/>
                    </a:cxn>
                    <a:cxn ang="0">
                      <a:pos x="T4" y="T5"/>
                    </a:cxn>
                    <a:cxn ang="0">
                      <a:pos x="T6" y="T7"/>
                    </a:cxn>
                    <a:cxn ang="0">
                      <a:pos x="T8" y="T9"/>
                    </a:cxn>
                    <a:cxn ang="0">
                      <a:pos x="T10" y="T11"/>
                    </a:cxn>
                  </a:cxnLst>
                  <a:rect l="0" t="0" r="r" b="b"/>
                  <a:pathLst>
                    <a:path w="155" h="138">
                      <a:moveTo>
                        <a:pt x="85" y="0"/>
                      </a:moveTo>
                      <a:lnTo>
                        <a:pt x="85" y="0"/>
                      </a:lnTo>
                      <a:cubicBezTo>
                        <a:pt x="85" y="0"/>
                        <a:pt x="137" y="52"/>
                        <a:pt x="154" y="137"/>
                      </a:cubicBezTo>
                      <a:cubicBezTo>
                        <a:pt x="120" y="85"/>
                        <a:pt x="120" y="85"/>
                        <a:pt x="120" y="85"/>
                      </a:cubicBezTo>
                      <a:cubicBezTo>
                        <a:pt x="51" y="120"/>
                        <a:pt x="51" y="120"/>
                        <a:pt x="51" y="120"/>
                      </a:cubicBezTo>
                      <a:cubicBezTo>
                        <a:pt x="51" y="120"/>
                        <a:pt x="0" y="17"/>
                        <a:pt x="85"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cs typeface="+mn-cs"/>
                  </a:endParaRPr>
                </a:p>
              </p:txBody>
            </p:sp>
            <p:sp>
              <p:nvSpPr>
                <p:cNvPr id="40" name="Freeform 46"/>
                <p:cNvSpPr>
                  <a:spLocks noChangeArrowheads="1"/>
                </p:cNvSpPr>
                <p:nvPr/>
              </p:nvSpPr>
              <p:spPr bwMode="auto">
                <a:xfrm>
                  <a:off x="5778500" y="1135063"/>
                  <a:ext cx="228600" cy="117475"/>
                </a:xfrm>
                <a:custGeom>
                  <a:avLst/>
                  <a:gdLst>
                    <a:gd name="T0" fmla="*/ 632 w 633"/>
                    <a:gd name="T1" fmla="*/ 308 h 326"/>
                    <a:gd name="T2" fmla="*/ 632 w 633"/>
                    <a:gd name="T3" fmla="*/ 308 h 326"/>
                    <a:gd name="T4" fmla="*/ 170 w 633"/>
                    <a:gd name="T5" fmla="*/ 308 h 326"/>
                    <a:gd name="T6" fmla="*/ 17 w 633"/>
                    <a:gd name="T7" fmla="*/ 205 h 326"/>
                    <a:gd name="T8" fmla="*/ 410 w 633"/>
                    <a:gd name="T9" fmla="*/ 0 h 326"/>
                    <a:gd name="T10" fmla="*/ 632 w 633"/>
                    <a:gd name="T11" fmla="*/ 308 h 326"/>
                  </a:gdLst>
                  <a:ahLst/>
                  <a:cxnLst>
                    <a:cxn ang="0">
                      <a:pos x="T0" y="T1"/>
                    </a:cxn>
                    <a:cxn ang="0">
                      <a:pos x="T2" y="T3"/>
                    </a:cxn>
                    <a:cxn ang="0">
                      <a:pos x="T4" y="T5"/>
                    </a:cxn>
                    <a:cxn ang="0">
                      <a:pos x="T6" y="T7"/>
                    </a:cxn>
                    <a:cxn ang="0">
                      <a:pos x="T8" y="T9"/>
                    </a:cxn>
                    <a:cxn ang="0">
                      <a:pos x="T10" y="T11"/>
                    </a:cxn>
                  </a:cxnLst>
                  <a:rect l="0" t="0" r="r" b="b"/>
                  <a:pathLst>
                    <a:path w="633" h="326">
                      <a:moveTo>
                        <a:pt x="632" y="308"/>
                      </a:moveTo>
                      <a:lnTo>
                        <a:pt x="632" y="308"/>
                      </a:lnTo>
                      <a:cubicBezTo>
                        <a:pt x="632" y="308"/>
                        <a:pt x="307" y="273"/>
                        <a:pt x="170" y="308"/>
                      </a:cubicBezTo>
                      <a:cubicBezTo>
                        <a:pt x="170" y="308"/>
                        <a:pt x="17" y="325"/>
                        <a:pt x="17" y="205"/>
                      </a:cubicBezTo>
                      <a:cubicBezTo>
                        <a:pt x="0" y="68"/>
                        <a:pt x="239" y="68"/>
                        <a:pt x="410" y="0"/>
                      </a:cubicBezTo>
                      <a:lnTo>
                        <a:pt x="632" y="308"/>
                      </a:lnTo>
                    </a:path>
                  </a:pathLst>
                </a:custGeom>
                <a:solidFill>
                  <a:srgbClr val="FFDC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cs typeface="+mn-cs"/>
                  </a:endParaRPr>
                </a:p>
              </p:txBody>
            </p:sp>
            <p:sp>
              <p:nvSpPr>
                <p:cNvPr id="41" name="Freeform 47"/>
                <p:cNvSpPr>
                  <a:spLocks noChangeArrowheads="1"/>
                </p:cNvSpPr>
                <p:nvPr/>
              </p:nvSpPr>
              <p:spPr bwMode="auto">
                <a:xfrm>
                  <a:off x="5194300" y="1130300"/>
                  <a:ext cx="652463" cy="873125"/>
                </a:xfrm>
                <a:custGeom>
                  <a:avLst/>
                  <a:gdLst>
                    <a:gd name="T0" fmla="*/ 1554 w 1811"/>
                    <a:gd name="T1" fmla="*/ 102 h 2427"/>
                    <a:gd name="T2" fmla="*/ 1554 w 1811"/>
                    <a:gd name="T3" fmla="*/ 102 h 2427"/>
                    <a:gd name="T4" fmla="*/ 666 w 1811"/>
                    <a:gd name="T5" fmla="*/ 478 h 2427"/>
                    <a:gd name="T6" fmla="*/ 221 w 1811"/>
                    <a:gd name="T7" fmla="*/ 2426 h 2427"/>
                    <a:gd name="T8" fmla="*/ 1469 w 1811"/>
                    <a:gd name="T9" fmla="*/ 2050 h 2427"/>
                    <a:gd name="T10" fmla="*/ 1452 w 1811"/>
                    <a:gd name="T11" fmla="*/ 1042 h 2427"/>
                    <a:gd name="T12" fmla="*/ 1725 w 1811"/>
                    <a:gd name="T13" fmla="*/ 325 h 2427"/>
                    <a:gd name="T14" fmla="*/ 1554 w 1811"/>
                    <a:gd name="T15" fmla="*/ 102 h 24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11" h="2427">
                      <a:moveTo>
                        <a:pt x="1554" y="102"/>
                      </a:moveTo>
                      <a:lnTo>
                        <a:pt x="1554" y="102"/>
                      </a:lnTo>
                      <a:cubicBezTo>
                        <a:pt x="1554" y="102"/>
                        <a:pt x="1127" y="0"/>
                        <a:pt x="666" y="478"/>
                      </a:cubicBezTo>
                      <a:cubicBezTo>
                        <a:pt x="204" y="940"/>
                        <a:pt x="0" y="2050"/>
                        <a:pt x="221" y="2426"/>
                      </a:cubicBezTo>
                      <a:cubicBezTo>
                        <a:pt x="221" y="2426"/>
                        <a:pt x="1366" y="2323"/>
                        <a:pt x="1469" y="2050"/>
                      </a:cubicBezTo>
                      <a:cubicBezTo>
                        <a:pt x="1469" y="2050"/>
                        <a:pt x="1144" y="1452"/>
                        <a:pt x="1452" y="1042"/>
                      </a:cubicBezTo>
                      <a:cubicBezTo>
                        <a:pt x="1810" y="580"/>
                        <a:pt x="1691" y="444"/>
                        <a:pt x="1725" y="325"/>
                      </a:cubicBezTo>
                      <a:cubicBezTo>
                        <a:pt x="1691" y="170"/>
                        <a:pt x="1759" y="170"/>
                        <a:pt x="1554" y="102"/>
                      </a:cubicBezTo>
                    </a:path>
                  </a:pathLst>
                </a:custGeom>
                <a:solidFill>
                  <a:srgbClr val="464B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cs typeface="+mn-cs"/>
                  </a:endParaRPr>
                </a:p>
              </p:txBody>
            </p:sp>
            <p:sp>
              <p:nvSpPr>
                <p:cNvPr id="42" name="Freeform 48"/>
                <p:cNvSpPr>
                  <a:spLocks noChangeArrowheads="1"/>
                </p:cNvSpPr>
                <p:nvPr/>
              </p:nvSpPr>
              <p:spPr bwMode="auto">
                <a:xfrm>
                  <a:off x="5680075" y="1163638"/>
                  <a:ext cx="134938" cy="433387"/>
                </a:xfrm>
                <a:custGeom>
                  <a:avLst/>
                  <a:gdLst>
                    <a:gd name="T0" fmla="*/ 281 w 377"/>
                    <a:gd name="T1" fmla="*/ 0 h 1204"/>
                    <a:gd name="T2" fmla="*/ 376 w 377"/>
                    <a:gd name="T3" fmla="*/ 184 h 1204"/>
                    <a:gd name="T4" fmla="*/ 376 w 377"/>
                    <a:gd name="T5" fmla="*/ 629 h 1204"/>
                    <a:gd name="T6" fmla="*/ 51 w 377"/>
                    <a:gd name="T7" fmla="*/ 1120 h 1204"/>
                    <a:gd name="T8" fmla="*/ 137 w 377"/>
                    <a:gd name="T9" fmla="*/ 761 h 1204"/>
                    <a:gd name="T10" fmla="*/ 188 w 377"/>
                    <a:gd name="T11" fmla="*/ 659 h 1204"/>
                    <a:gd name="T12" fmla="*/ 253 w 377"/>
                    <a:gd name="T13" fmla="*/ 0 h 1204"/>
                    <a:gd name="T14" fmla="*/ 281 w 377"/>
                    <a:gd name="T15" fmla="*/ 0 h 1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7" h="1204">
                      <a:moveTo>
                        <a:pt x="281" y="0"/>
                      </a:moveTo>
                      <a:cubicBezTo>
                        <a:pt x="305" y="42"/>
                        <a:pt x="343" y="111"/>
                        <a:pt x="376" y="184"/>
                      </a:cubicBezTo>
                      <a:lnTo>
                        <a:pt x="376" y="629"/>
                      </a:lnTo>
                      <a:cubicBezTo>
                        <a:pt x="274" y="886"/>
                        <a:pt x="88" y="1203"/>
                        <a:pt x="51" y="1120"/>
                      </a:cubicBezTo>
                      <a:cubicBezTo>
                        <a:pt x="0" y="1000"/>
                        <a:pt x="137" y="761"/>
                        <a:pt x="137" y="761"/>
                      </a:cubicBezTo>
                      <a:cubicBezTo>
                        <a:pt x="137" y="761"/>
                        <a:pt x="188" y="727"/>
                        <a:pt x="188" y="659"/>
                      </a:cubicBezTo>
                      <a:cubicBezTo>
                        <a:pt x="203" y="601"/>
                        <a:pt x="241" y="142"/>
                        <a:pt x="253" y="0"/>
                      </a:cubicBezTo>
                      <a:lnTo>
                        <a:pt x="281" y="0"/>
                      </a:lnTo>
                    </a:path>
                  </a:pathLst>
                </a:custGeom>
                <a:solidFill>
                  <a:srgbClr val="A3A3A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cs typeface="+mn-cs"/>
                  </a:endParaRPr>
                </a:p>
              </p:txBody>
            </p:sp>
            <p:sp>
              <p:nvSpPr>
                <p:cNvPr id="43" name="Freeform 49"/>
                <p:cNvSpPr>
                  <a:spLocks noChangeArrowheads="1"/>
                </p:cNvSpPr>
                <p:nvPr/>
              </p:nvSpPr>
              <p:spPr bwMode="auto">
                <a:xfrm>
                  <a:off x="5241925" y="1898650"/>
                  <a:ext cx="174625" cy="104775"/>
                </a:xfrm>
                <a:custGeom>
                  <a:avLst/>
                  <a:gdLst>
                    <a:gd name="T0" fmla="*/ 76 w 484"/>
                    <a:gd name="T1" fmla="*/ 291 h 292"/>
                    <a:gd name="T2" fmla="*/ 0 w 484"/>
                    <a:gd name="T3" fmla="*/ 264 h 292"/>
                    <a:gd name="T4" fmla="*/ 0 w 484"/>
                    <a:gd name="T5" fmla="*/ 74 h 292"/>
                    <a:gd name="T6" fmla="*/ 4 w 484"/>
                    <a:gd name="T7" fmla="*/ 0 h 292"/>
                    <a:gd name="T8" fmla="*/ 483 w 484"/>
                    <a:gd name="T9" fmla="*/ 257 h 292"/>
                    <a:gd name="T10" fmla="*/ 385 w 484"/>
                    <a:gd name="T11" fmla="*/ 291 h 292"/>
                    <a:gd name="T12" fmla="*/ 76 w 484"/>
                    <a:gd name="T13" fmla="*/ 291 h 292"/>
                  </a:gdLst>
                  <a:ahLst/>
                  <a:cxnLst>
                    <a:cxn ang="0">
                      <a:pos x="T0" y="T1"/>
                    </a:cxn>
                    <a:cxn ang="0">
                      <a:pos x="T2" y="T3"/>
                    </a:cxn>
                    <a:cxn ang="0">
                      <a:pos x="T4" y="T5"/>
                    </a:cxn>
                    <a:cxn ang="0">
                      <a:pos x="T6" y="T7"/>
                    </a:cxn>
                    <a:cxn ang="0">
                      <a:pos x="T8" y="T9"/>
                    </a:cxn>
                    <a:cxn ang="0">
                      <a:pos x="T10" y="T11"/>
                    </a:cxn>
                    <a:cxn ang="0">
                      <a:pos x="T12" y="T13"/>
                    </a:cxn>
                  </a:cxnLst>
                  <a:rect l="0" t="0" r="r" b="b"/>
                  <a:pathLst>
                    <a:path w="484" h="292">
                      <a:moveTo>
                        <a:pt x="76" y="291"/>
                      </a:moveTo>
                      <a:cubicBezTo>
                        <a:pt x="51" y="284"/>
                        <a:pt x="26" y="275"/>
                        <a:pt x="0" y="264"/>
                      </a:cubicBezTo>
                      <a:lnTo>
                        <a:pt x="0" y="74"/>
                      </a:lnTo>
                      <a:cubicBezTo>
                        <a:pt x="5" y="54"/>
                        <a:pt x="7" y="30"/>
                        <a:pt x="4" y="0"/>
                      </a:cubicBezTo>
                      <a:cubicBezTo>
                        <a:pt x="4" y="0"/>
                        <a:pt x="56" y="291"/>
                        <a:pt x="483" y="257"/>
                      </a:cubicBezTo>
                      <a:cubicBezTo>
                        <a:pt x="483" y="257"/>
                        <a:pt x="446" y="275"/>
                        <a:pt x="385" y="291"/>
                      </a:cubicBezTo>
                      <a:lnTo>
                        <a:pt x="76" y="291"/>
                      </a:lnTo>
                    </a:path>
                  </a:pathLst>
                </a:custGeom>
                <a:solidFill>
                  <a:srgbClr val="676B6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cs typeface="+mn-cs"/>
                  </a:endParaRPr>
                </a:p>
              </p:txBody>
            </p:sp>
            <p:sp>
              <p:nvSpPr>
                <p:cNvPr id="44" name="Freeform 50"/>
                <p:cNvSpPr>
                  <a:spLocks noChangeArrowheads="1"/>
                </p:cNvSpPr>
                <p:nvPr/>
              </p:nvSpPr>
              <p:spPr bwMode="auto">
                <a:xfrm>
                  <a:off x="5241925" y="1138238"/>
                  <a:ext cx="573088" cy="215900"/>
                </a:xfrm>
                <a:custGeom>
                  <a:avLst/>
                  <a:gdLst>
                    <a:gd name="T0" fmla="*/ 0 w 1594"/>
                    <a:gd name="T1" fmla="*/ 70 h 598"/>
                    <a:gd name="T2" fmla="*/ 248 w 1594"/>
                    <a:gd name="T3" fmla="*/ 70 h 598"/>
                    <a:gd name="T4" fmla="*/ 675 w 1594"/>
                    <a:gd name="T5" fmla="*/ 70 h 598"/>
                    <a:gd name="T6" fmla="*/ 1363 w 1594"/>
                    <a:gd name="T7" fmla="*/ 70 h 598"/>
                    <a:gd name="T8" fmla="*/ 1593 w 1594"/>
                    <a:gd name="T9" fmla="*/ 303 h 598"/>
                    <a:gd name="T10" fmla="*/ 1593 w 1594"/>
                    <a:gd name="T11" fmla="*/ 434 h 598"/>
                    <a:gd name="T12" fmla="*/ 363 w 1594"/>
                    <a:gd name="T13" fmla="*/ 524 h 598"/>
                    <a:gd name="T14" fmla="*/ 0 w 1594"/>
                    <a:gd name="T15" fmla="*/ 579 h 598"/>
                    <a:gd name="T16" fmla="*/ 0 w 1594"/>
                    <a:gd name="T17" fmla="*/ 70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4" h="598">
                      <a:moveTo>
                        <a:pt x="0" y="70"/>
                      </a:moveTo>
                      <a:lnTo>
                        <a:pt x="248" y="70"/>
                      </a:lnTo>
                      <a:cubicBezTo>
                        <a:pt x="388" y="122"/>
                        <a:pt x="533" y="102"/>
                        <a:pt x="675" y="70"/>
                      </a:cubicBezTo>
                      <a:lnTo>
                        <a:pt x="1363" y="70"/>
                      </a:lnTo>
                      <a:cubicBezTo>
                        <a:pt x="1505" y="142"/>
                        <a:pt x="1567" y="243"/>
                        <a:pt x="1593" y="303"/>
                      </a:cubicBezTo>
                      <a:lnTo>
                        <a:pt x="1593" y="434"/>
                      </a:lnTo>
                      <a:cubicBezTo>
                        <a:pt x="1240" y="0"/>
                        <a:pt x="885" y="187"/>
                        <a:pt x="363" y="524"/>
                      </a:cubicBezTo>
                      <a:cubicBezTo>
                        <a:pt x="248" y="591"/>
                        <a:pt x="117" y="597"/>
                        <a:pt x="0" y="579"/>
                      </a:cubicBezTo>
                      <a:lnTo>
                        <a:pt x="0" y="70"/>
                      </a:lnTo>
                    </a:path>
                  </a:pathLst>
                </a:custGeom>
                <a:solidFill>
                  <a:srgbClr val="14141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cs typeface="+mn-cs"/>
                  </a:endParaRPr>
                </a:p>
              </p:txBody>
            </p:sp>
            <p:sp>
              <p:nvSpPr>
                <p:cNvPr id="45" name="Freeform 51"/>
                <p:cNvSpPr>
                  <a:spLocks noChangeArrowheads="1"/>
                </p:cNvSpPr>
                <p:nvPr/>
              </p:nvSpPr>
              <p:spPr bwMode="auto">
                <a:xfrm>
                  <a:off x="5786438" y="1235075"/>
                  <a:ext cx="28575" cy="38100"/>
                </a:xfrm>
                <a:custGeom>
                  <a:avLst/>
                  <a:gdLst>
                    <a:gd name="T0" fmla="*/ 79 w 80"/>
                    <a:gd name="T1" fmla="*/ 106 h 107"/>
                    <a:gd name="T2" fmla="*/ 11 w 80"/>
                    <a:gd name="T3" fmla="*/ 34 h 107"/>
                    <a:gd name="T4" fmla="*/ 79 w 80"/>
                    <a:gd name="T5" fmla="*/ 5 h 107"/>
                    <a:gd name="T6" fmla="*/ 79 w 80"/>
                    <a:gd name="T7" fmla="*/ 106 h 107"/>
                  </a:gdLst>
                  <a:ahLst/>
                  <a:cxnLst>
                    <a:cxn ang="0">
                      <a:pos x="T0" y="T1"/>
                    </a:cxn>
                    <a:cxn ang="0">
                      <a:pos x="T2" y="T3"/>
                    </a:cxn>
                    <a:cxn ang="0">
                      <a:pos x="T4" y="T5"/>
                    </a:cxn>
                    <a:cxn ang="0">
                      <a:pos x="T6" y="T7"/>
                    </a:cxn>
                  </a:cxnLst>
                  <a:rect l="0" t="0" r="r" b="b"/>
                  <a:pathLst>
                    <a:path w="80" h="107">
                      <a:moveTo>
                        <a:pt x="79" y="106"/>
                      </a:moveTo>
                      <a:cubicBezTo>
                        <a:pt x="46" y="92"/>
                        <a:pt x="0" y="66"/>
                        <a:pt x="11" y="34"/>
                      </a:cubicBezTo>
                      <a:cubicBezTo>
                        <a:pt x="11" y="4"/>
                        <a:pt x="43" y="0"/>
                        <a:pt x="79" y="5"/>
                      </a:cubicBezTo>
                      <a:lnTo>
                        <a:pt x="79" y="106"/>
                      </a:lnTo>
                    </a:path>
                  </a:pathLst>
                </a:custGeom>
                <a:solidFill>
                  <a:srgbClr val="BABAB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cs typeface="+mn-cs"/>
                  </a:endParaRPr>
                </a:p>
              </p:txBody>
            </p:sp>
            <p:sp>
              <p:nvSpPr>
                <p:cNvPr id="46" name="Freeform 52"/>
                <p:cNvSpPr>
                  <a:spLocks noChangeArrowheads="1"/>
                </p:cNvSpPr>
                <p:nvPr/>
              </p:nvSpPr>
              <p:spPr bwMode="auto">
                <a:xfrm>
                  <a:off x="5588000" y="1357313"/>
                  <a:ext cx="160338" cy="387350"/>
                </a:xfrm>
                <a:custGeom>
                  <a:avLst/>
                  <a:gdLst>
                    <a:gd name="T0" fmla="*/ 444 w 445"/>
                    <a:gd name="T1" fmla="*/ 153 h 1077"/>
                    <a:gd name="T2" fmla="*/ 256 w 445"/>
                    <a:gd name="T3" fmla="*/ 1076 h 1077"/>
                    <a:gd name="T4" fmla="*/ 154 w 445"/>
                    <a:gd name="T5" fmla="*/ 0 h 1077"/>
                    <a:gd name="T6" fmla="*/ 444 w 445"/>
                    <a:gd name="T7" fmla="*/ 153 h 1077"/>
                    <a:gd name="T8" fmla="*/ 444 w 445"/>
                    <a:gd name="T9" fmla="*/ 153 h 1077"/>
                  </a:gdLst>
                  <a:ahLst/>
                  <a:cxnLst>
                    <a:cxn ang="0">
                      <a:pos x="T0" y="T1"/>
                    </a:cxn>
                    <a:cxn ang="0">
                      <a:pos x="T2" y="T3"/>
                    </a:cxn>
                    <a:cxn ang="0">
                      <a:pos x="T4" y="T5"/>
                    </a:cxn>
                    <a:cxn ang="0">
                      <a:pos x="T6" y="T7"/>
                    </a:cxn>
                    <a:cxn ang="0">
                      <a:pos x="T8" y="T9"/>
                    </a:cxn>
                  </a:cxnLst>
                  <a:rect l="0" t="0" r="r" b="b"/>
                  <a:pathLst>
                    <a:path w="445" h="1077">
                      <a:moveTo>
                        <a:pt x="444" y="153"/>
                      </a:moveTo>
                      <a:cubicBezTo>
                        <a:pt x="188" y="683"/>
                        <a:pt x="256" y="1076"/>
                        <a:pt x="256" y="1076"/>
                      </a:cubicBezTo>
                      <a:cubicBezTo>
                        <a:pt x="0" y="786"/>
                        <a:pt x="154" y="0"/>
                        <a:pt x="154" y="0"/>
                      </a:cubicBezTo>
                      <a:cubicBezTo>
                        <a:pt x="290" y="120"/>
                        <a:pt x="444" y="153"/>
                        <a:pt x="444" y="153"/>
                      </a:cubicBezTo>
                      <a:lnTo>
                        <a:pt x="444" y="153"/>
                      </a:lnTo>
                    </a:path>
                  </a:pathLst>
                </a:custGeom>
                <a:solidFill>
                  <a:srgbClr val="676B6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cs typeface="+mn-cs"/>
                  </a:endParaRPr>
                </a:p>
              </p:txBody>
            </p:sp>
            <p:sp>
              <p:nvSpPr>
                <p:cNvPr id="47" name="Freeform 53"/>
                <p:cNvSpPr>
                  <a:spLocks noChangeArrowheads="1"/>
                </p:cNvSpPr>
                <p:nvPr/>
              </p:nvSpPr>
              <p:spPr bwMode="auto">
                <a:xfrm>
                  <a:off x="5667375" y="1209675"/>
                  <a:ext cx="147638" cy="203200"/>
                </a:xfrm>
                <a:custGeom>
                  <a:avLst/>
                  <a:gdLst>
                    <a:gd name="T0" fmla="*/ 308 w 411"/>
                    <a:gd name="T1" fmla="*/ 0 h 564"/>
                    <a:gd name="T2" fmla="*/ 222 w 411"/>
                    <a:gd name="T3" fmla="*/ 563 h 564"/>
                    <a:gd name="T4" fmla="*/ 0 w 411"/>
                    <a:gd name="T5" fmla="*/ 51 h 564"/>
                    <a:gd name="T6" fmla="*/ 308 w 411"/>
                    <a:gd name="T7" fmla="*/ 0 h 564"/>
                    <a:gd name="T8" fmla="*/ 308 w 411"/>
                    <a:gd name="T9" fmla="*/ 0 h 564"/>
                  </a:gdLst>
                  <a:ahLst/>
                  <a:cxnLst>
                    <a:cxn ang="0">
                      <a:pos x="T0" y="T1"/>
                    </a:cxn>
                    <a:cxn ang="0">
                      <a:pos x="T2" y="T3"/>
                    </a:cxn>
                    <a:cxn ang="0">
                      <a:pos x="T4" y="T5"/>
                    </a:cxn>
                    <a:cxn ang="0">
                      <a:pos x="T6" y="T7"/>
                    </a:cxn>
                    <a:cxn ang="0">
                      <a:pos x="T8" y="T9"/>
                    </a:cxn>
                  </a:cxnLst>
                  <a:rect l="0" t="0" r="r" b="b"/>
                  <a:pathLst>
                    <a:path w="411" h="564">
                      <a:moveTo>
                        <a:pt x="308" y="0"/>
                      </a:moveTo>
                      <a:cubicBezTo>
                        <a:pt x="410" y="256"/>
                        <a:pt x="222" y="563"/>
                        <a:pt x="222" y="563"/>
                      </a:cubicBezTo>
                      <a:cubicBezTo>
                        <a:pt x="120" y="444"/>
                        <a:pt x="0" y="51"/>
                        <a:pt x="0" y="51"/>
                      </a:cubicBezTo>
                      <a:cubicBezTo>
                        <a:pt x="137" y="103"/>
                        <a:pt x="308" y="0"/>
                        <a:pt x="308" y="0"/>
                      </a:cubicBezTo>
                      <a:lnTo>
                        <a:pt x="308" y="0"/>
                      </a:lnTo>
                    </a:path>
                  </a:pathLst>
                </a:custGeom>
                <a:solidFill>
                  <a:srgbClr val="676B6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cs typeface="+mn-cs"/>
                  </a:endParaRPr>
                </a:p>
              </p:txBody>
            </p:sp>
            <p:sp>
              <p:nvSpPr>
                <p:cNvPr id="48" name="Freeform 54"/>
                <p:cNvSpPr>
                  <a:spLocks noChangeArrowheads="1"/>
                </p:cNvSpPr>
                <p:nvPr/>
              </p:nvSpPr>
              <p:spPr bwMode="auto">
                <a:xfrm>
                  <a:off x="5508625" y="1849438"/>
                  <a:ext cx="214313" cy="114300"/>
                </a:xfrm>
                <a:custGeom>
                  <a:avLst/>
                  <a:gdLst>
                    <a:gd name="T0" fmla="*/ 493 w 597"/>
                    <a:gd name="T1" fmla="*/ 102 h 316"/>
                    <a:gd name="T2" fmla="*/ 493 w 597"/>
                    <a:gd name="T3" fmla="*/ 0 h 316"/>
                    <a:gd name="T4" fmla="*/ 596 w 597"/>
                    <a:gd name="T5" fmla="*/ 68 h 316"/>
                    <a:gd name="T6" fmla="*/ 545 w 597"/>
                    <a:gd name="T7" fmla="*/ 51 h 316"/>
                    <a:gd name="T8" fmla="*/ 562 w 597"/>
                    <a:gd name="T9" fmla="*/ 102 h 316"/>
                    <a:gd name="T10" fmla="*/ 0 w 597"/>
                    <a:gd name="T11" fmla="*/ 315 h 316"/>
                    <a:gd name="T12" fmla="*/ 493 w 597"/>
                    <a:gd name="T13" fmla="*/ 102 h 316"/>
                  </a:gdLst>
                  <a:ahLst/>
                  <a:cxnLst>
                    <a:cxn ang="0">
                      <a:pos x="T0" y="T1"/>
                    </a:cxn>
                    <a:cxn ang="0">
                      <a:pos x="T2" y="T3"/>
                    </a:cxn>
                    <a:cxn ang="0">
                      <a:pos x="T4" y="T5"/>
                    </a:cxn>
                    <a:cxn ang="0">
                      <a:pos x="T6" y="T7"/>
                    </a:cxn>
                    <a:cxn ang="0">
                      <a:pos x="T8" y="T9"/>
                    </a:cxn>
                    <a:cxn ang="0">
                      <a:pos x="T10" y="T11"/>
                    </a:cxn>
                    <a:cxn ang="0">
                      <a:pos x="T12" y="T13"/>
                    </a:cxn>
                  </a:cxnLst>
                  <a:rect l="0" t="0" r="r" b="b"/>
                  <a:pathLst>
                    <a:path w="597" h="316">
                      <a:moveTo>
                        <a:pt x="493" y="102"/>
                      </a:moveTo>
                      <a:lnTo>
                        <a:pt x="493" y="0"/>
                      </a:lnTo>
                      <a:cubicBezTo>
                        <a:pt x="510" y="0"/>
                        <a:pt x="596" y="68"/>
                        <a:pt x="596" y="68"/>
                      </a:cubicBezTo>
                      <a:lnTo>
                        <a:pt x="545" y="51"/>
                      </a:lnTo>
                      <a:lnTo>
                        <a:pt x="562" y="102"/>
                      </a:lnTo>
                      <a:cubicBezTo>
                        <a:pt x="515" y="161"/>
                        <a:pt x="197" y="259"/>
                        <a:pt x="0" y="315"/>
                      </a:cubicBezTo>
                      <a:cubicBezTo>
                        <a:pt x="217" y="240"/>
                        <a:pt x="493" y="102"/>
                        <a:pt x="493" y="102"/>
                      </a:cubicBezTo>
                    </a:path>
                  </a:pathLst>
                </a:custGeom>
                <a:solidFill>
                  <a:srgbClr val="23272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cs typeface="+mn-cs"/>
                  </a:endParaRPr>
                </a:p>
              </p:txBody>
            </p:sp>
            <p:sp>
              <p:nvSpPr>
                <p:cNvPr id="49" name="Freeform 55"/>
                <p:cNvSpPr>
                  <a:spLocks noChangeArrowheads="1"/>
                </p:cNvSpPr>
                <p:nvPr/>
              </p:nvSpPr>
              <p:spPr bwMode="auto">
                <a:xfrm>
                  <a:off x="5451475" y="1190625"/>
                  <a:ext cx="363538" cy="546100"/>
                </a:xfrm>
                <a:custGeom>
                  <a:avLst/>
                  <a:gdLst>
                    <a:gd name="T0" fmla="*/ 1008 w 1009"/>
                    <a:gd name="T1" fmla="*/ 1496 h 1519"/>
                    <a:gd name="T2" fmla="*/ 478 w 1009"/>
                    <a:gd name="T3" fmla="*/ 1350 h 1519"/>
                    <a:gd name="T4" fmla="*/ 683 w 1009"/>
                    <a:gd name="T5" fmla="*/ 52 h 1519"/>
                    <a:gd name="T6" fmla="*/ 632 w 1009"/>
                    <a:gd name="T7" fmla="*/ 1094 h 1519"/>
                    <a:gd name="T8" fmla="*/ 1008 w 1009"/>
                    <a:gd name="T9" fmla="*/ 1267 h 1519"/>
                    <a:gd name="T10" fmla="*/ 1008 w 1009"/>
                    <a:gd name="T11" fmla="*/ 1496 h 1519"/>
                  </a:gdLst>
                  <a:ahLst/>
                  <a:cxnLst>
                    <a:cxn ang="0">
                      <a:pos x="T0" y="T1"/>
                    </a:cxn>
                    <a:cxn ang="0">
                      <a:pos x="T2" y="T3"/>
                    </a:cxn>
                    <a:cxn ang="0">
                      <a:pos x="T4" y="T5"/>
                    </a:cxn>
                    <a:cxn ang="0">
                      <a:pos x="T6" y="T7"/>
                    </a:cxn>
                    <a:cxn ang="0">
                      <a:pos x="T8" y="T9"/>
                    </a:cxn>
                    <a:cxn ang="0">
                      <a:pos x="T10" y="T11"/>
                    </a:cxn>
                  </a:cxnLst>
                  <a:rect l="0" t="0" r="r" b="b"/>
                  <a:pathLst>
                    <a:path w="1009" h="1519">
                      <a:moveTo>
                        <a:pt x="1008" y="1496"/>
                      </a:moveTo>
                      <a:cubicBezTo>
                        <a:pt x="799" y="1518"/>
                        <a:pt x="605" y="1486"/>
                        <a:pt x="478" y="1350"/>
                      </a:cubicBezTo>
                      <a:cubicBezTo>
                        <a:pt x="0" y="804"/>
                        <a:pt x="478" y="0"/>
                        <a:pt x="683" y="52"/>
                      </a:cubicBezTo>
                      <a:cubicBezTo>
                        <a:pt x="803" y="69"/>
                        <a:pt x="393" y="650"/>
                        <a:pt x="632" y="1094"/>
                      </a:cubicBezTo>
                      <a:cubicBezTo>
                        <a:pt x="710" y="1235"/>
                        <a:pt x="845" y="1280"/>
                        <a:pt x="1008" y="1267"/>
                      </a:cubicBezTo>
                      <a:lnTo>
                        <a:pt x="1008" y="1496"/>
                      </a:lnTo>
                    </a:path>
                  </a:pathLst>
                </a:custGeom>
                <a:solidFill>
                  <a:srgbClr val="464B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cs typeface="+mn-cs"/>
                  </a:endParaRPr>
                </a:p>
              </p:txBody>
            </p:sp>
            <p:sp>
              <p:nvSpPr>
                <p:cNvPr id="50" name="Freeform 56"/>
                <p:cNvSpPr>
                  <a:spLocks noChangeArrowheads="1"/>
                </p:cNvSpPr>
                <p:nvPr/>
              </p:nvSpPr>
              <p:spPr bwMode="auto">
                <a:xfrm>
                  <a:off x="5443538" y="1233488"/>
                  <a:ext cx="193675" cy="420687"/>
                </a:xfrm>
                <a:custGeom>
                  <a:avLst/>
                  <a:gdLst>
                    <a:gd name="T0" fmla="*/ 536 w 537"/>
                    <a:gd name="T1" fmla="*/ 0 h 1169"/>
                    <a:gd name="T2" fmla="*/ 471 w 537"/>
                    <a:gd name="T3" fmla="*/ 1168 h 1169"/>
                    <a:gd name="T4" fmla="*/ 536 w 537"/>
                    <a:gd name="T5" fmla="*/ 0 h 1169"/>
                  </a:gdLst>
                  <a:ahLst/>
                  <a:cxnLst>
                    <a:cxn ang="0">
                      <a:pos x="T0" y="T1"/>
                    </a:cxn>
                    <a:cxn ang="0">
                      <a:pos x="T2" y="T3"/>
                    </a:cxn>
                    <a:cxn ang="0">
                      <a:pos x="T4" y="T5"/>
                    </a:cxn>
                  </a:cxnLst>
                  <a:rect l="0" t="0" r="r" b="b"/>
                  <a:pathLst>
                    <a:path w="537" h="1169">
                      <a:moveTo>
                        <a:pt x="536" y="0"/>
                      </a:moveTo>
                      <a:cubicBezTo>
                        <a:pt x="155" y="608"/>
                        <a:pt x="330" y="991"/>
                        <a:pt x="471" y="1168"/>
                      </a:cubicBezTo>
                      <a:cubicBezTo>
                        <a:pt x="0" y="626"/>
                        <a:pt x="536" y="0"/>
                        <a:pt x="536" y="0"/>
                      </a:cubicBezTo>
                    </a:path>
                  </a:pathLst>
                </a:custGeom>
                <a:solidFill>
                  <a:srgbClr val="23272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a:cs typeface="+mn-cs"/>
                  </a:endParaRPr>
                </a:p>
              </p:txBody>
            </p:sp>
          </p:grpSp>
        </p:grpSp>
        <p:sp>
          <p:nvSpPr>
            <p:cNvPr id="75" name="TextBox 74"/>
            <p:cNvSpPr txBox="1"/>
            <p:nvPr/>
          </p:nvSpPr>
          <p:spPr>
            <a:xfrm>
              <a:off x="609600" y="1642646"/>
              <a:ext cx="2286000" cy="338554"/>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BDF2"/>
                  </a:solidFill>
                  <a:effectLst/>
                  <a:uLnTx/>
                  <a:uFillTx/>
                  <a:latin typeface="Century Gothic" panose="020B0502020202020204" pitchFamily="34" charset="0"/>
                  <a:cs typeface="+mn-cs"/>
                </a:rPr>
                <a:t>Features Roadmap</a:t>
              </a:r>
              <a:endParaRPr kumimoji="0" lang="en-US" sz="1600" b="1" i="0" u="none" strike="noStrike" kern="1200" cap="none" spc="0" normalizeH="0" baseline="0" noProof="0" dirty="0">
                <a:ln>
                  <a:noFill/>
                </a:ln>
                <a:solidFill>
                  <a:srgbClr val="00BDF2"/>
                </a:solidFill>
                <a:effectLst/>
                <a:uLnTx/>
                <a:uFillTx/>
                <a:latin typeface="Century Gothic" panose="020B0502020202020204" pitchFamily="34" charset="0"/>
                <a:cs typeface="+mn-cs"/>
              </a:endParaRPr>
            </a:p>
          </p:txBody>
        </p:sp>
      </p:grpSp>
      <p:cxnSp>
        <p:nvCxnSpPr>
          <p:cNvPr id="70" name="Straight Connector 69" title="decorative image"/>
          <p:cNvCxnSpPr>
            <a:stCxn id="51" idx="8"/>
            <a:endCxn id="71" idx="2"/>
          </p:cNvCxnSpPr>
          <p:nvPr/>
        </p:nvCxnSpPr>
        <p:spPr>
          <a:xfrm flipV="1">
            <a:off x="3809841" y="2109537"/>
            <a:ext cx="894702" cy="252663"/>
          </a:xfrm>
          <a:prstGeom prst="line">
            <a:avLst/>
          </a:prstGeom>
          <a:ln w="9525" cmpd="sng">
            <a:solidFill>
              <a:schemeClr val="tx1"/>
            </a:solidFill>
            <a:prstDash val="sysDash"/>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1" name="Rectangle 70"/>
          <p:cNvSpPr/>
          <p:nvPr/>
        </p:nvSpPr>
        <p:spPr>
          <a:xfrm>
            <a:off x="4306914" y="1419761"/>
            <a:ext cx="1027086" cy="689776"/>
          </a:xfrm>
          <a:prstGeom prst="rect">
            <a:avLst/>
          </a:prstGeom>
          <a:solidFill>
            <a:schemeClr val="accent1"/>
          </a:solidFill>
          <a:ln w="254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FFFF"/>
                </a:solidFill>
                <a:effectLst/>
                <a:uLnTx/>
                <a:uFillTx/>
                <a:latin typeface="Miriam" panose="020B0502050101010101" pitchFamily="34" charset="-79"/>
                <a:cs typeface="Miriam" panose="020B0502050101010101" pitchFamily="34" charset="-79"/>
              </a:rPr>
              <a:t>Coming Soon</a:t>
            </a:r>
            <a:endParaRPr kumimoji="0" lang="en-US" sz="1200" b="1" i="0" u="none" strike="noStrike" kern="1200" cap="none" spc="0" normalizeH="0" baseline="0" noProof="0" dirty="0">
              <a:ln>
                <a:noFill/>
              </a:ln>
              <a:solidFill>
                <a:srgbClr val="FFFFFF"/>
              </a:solidFill>
              <a:effectLst/>
              <a:uLnTx/>
              <a:uFillTx/>
              <a:latin typeface="Miriam" panose="020B0502050101010101" pitchFamily="34" charset="-79"/>
              <a:cs typeface="Miriam" panose="020B0502050101010101" pitchFamily="34" charset="-79"/>
            </a:endParaRPr>
          </a:p>
        </p:txBody>
      </p:sp>
      <p:sp>
        <p:nvSpPr>
          <p:cNvPr id="76" name="Rectangle 75"/>
          <p:cNvSpPr/>
          <p:nvPr/>
        </p:nvSpPr>
        <p:spPr>
          <a:xfrm>
            <a:off x="5367200" y="1419761"/>
            <a:ext cx="3472000" cy="800219"/>
          </a:xfrm>
          <a:prstGeom prst="rect">
            <a:avLst/>
          </a:prstGeom>
        </p:spPr>
        <p:txBody>
          <a:bodyPr wrap="square">
            <a:spAutoFit/>
          </a:bodyPr>
          <a:lstStyle/>
          <a:p>
            <a:pPr marL="22860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srgbClr val="53565A"/>
                </a:solidFill>
                <a:effectLst/>
                <a:uLnTx/>
                <a:uFillTx/>
                <a:latin typeface="Century Gothic" panose="020B0502020202020204" pitchFamily="34" charset="0"/>
                <a:cs typeface="+mn-cs"/>
              </a:rPr>
              <a:t>Biometrics </a:t>
            </a:r>
            <a:r>
              <a:rPr kumimoji="0" lang="en-GB" sz="1050" b="0" i="0" u="none" strike="noStrike" kern="1200" cap="none" spc="0" normalizeH="0" baseline="0" noProof="0" dirty="0">
                <a:ln>
                  <a:noFill/>
                </a:ln>
                <a:solidFill>
                  <a:srgbClr val="53565A"/>
                </a:solidFill>
                <a:effectLst/>
                <a:uLnTx/>
                <a:uFillTx/>
                <a:latin typeface="Century Gothic" panose="020B0502020202020204" pitchFamily="34" charset="0"/>
                <a:cs typeface="+mn-cs"/>
              </a:rPr>
              <a:t>(All</a:t>
            </a:r>
            <a:r>
              <a:rPr kumimoji="0" lang="en-GB" sz="1050" b="0" i="0" u="none" strike="noStrike" kern="1200" cap="none" spc="0" normalizeH="0" baseline="0" noProof="0" dirty="0" smtClean="0">
                <a:ln>
                  <a:noFill/>
                </a:ln>
                <a:solidFill>
                  <a:srgbClr val="53565A"/>
                </a:solidFill>
                <a:effectLst/>
                <a:uLnTx/>
                <a:uFillTx/>
                <a:latin typeface="Century Gothic" panose="020B0502020202020204" pitchFamily="34" charset="0"/>
                <a:cs typeface="+mn-cs"/>
              </a:rPr>
              <a:t>)</a:t>
            </a:r>
            <a:endParaRPr kumimoji="0" lang="en-US" sz="1050" b="0" i="0" u="none" strike="noStrike" kern="1200" cap="none" spc="0" normalizeH="0" baseline="0" noProof="0" dirty="0">
              <a:ln>
                <a:noFill/>
              </a:ln>
              <a:solidFill>
                <a:srgbClr val="53565A"/>
              </a:solidFill>
              <a:effectLst/>
              <a:uLnTx/>
              <a:uFillTx/>
              <a:latin typeface="Century Gothic" panose="020B0502020202020204" pitchFamily="34" charset="0"/>
              <a:cs typeface="+mn-cs"/>
            </a:endParaRPr>
          </a:p>
          <a:p>
            <a:pPr marL="22860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3565A"/>
                </a:solidFill>
                <a:effectLst/>
                <a:uLnTx/>
                <a:uFillTx/>
                <a:latin typeface="Century Gothic" panose="020B0502020202020204" pitchFamily="34" charset="0"/>
                <a:cs typeface="+mn-cs"/>
              </a:rPr>
              <a:t>Receipt imaging </a:t>
            </a:r>
            <a:r>
              <a:rPr kumimoji="0" lang="en-GB" sz="1050" b="0" i="0" u="none" strike="noStrike" kern="1200" cap="none" spc="0" normalizeH="0" baseline="0" noProof="0" dirty="0">
                <a:ln>
                  <a:noFill/>
                </a:ln>
                <a:solidFill>
                  <a:srgbClr val="53565A"/>
                </a:solidFill>
                <a:effectLst/>
                <a:uLnTx/>
                <a:uFillTx/>
                <a:latin typeface="Century Gothic" panose="020B0502020202020204" pitchFamily="34" charset="0"/>
                <a:cs typeface="+mn-cs"/>
              </a:rPr>
              <a:t>(All)</a:t>
            </a:r>
            <a:endParaRPr kumimoji="0" lang="en-US" sz="1050" b="0" i="0" u="none" strike="noStrike" kern="1200" cap="none" spc="0" normalizeH="0" baseline="0" noProof="0" dirty="0">
              <a:ln>
                <a:noFill/>
              </a:ln>
              <a:solidFill>
                <a:srgbClr val="53565A"/>
              </a:solidFill>
              <a:effectLst/>
              <a:uLnTx/>
              <a:uFillTx/>
              <a:latin typeface="Century Gothic" panose="020B0502020202020204" pitchFamily="34" charset="0"/>
              <a:cs typeface="+mn-cs"/>
            </a:endParaRPr>
          </a:p>
          <a:p>
            <a:pPr marL="22860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3565A"/>
                </a:solidFill>
                <a:effectLst/>
                <a:uLnTx/>
                <a:uFillTx/>
                <a:latin typeface="Century Gothic" panose="020B0502020202020204" pitchFamily="34" charset="0"/>
                <a:cs typeface="+mn-cs"/>
              </a:rPr>
              <a:t>Alerts customization </a:t>
            </a:r>
            <a:r>
              <a:rPr kumimoji="0" lang="en-GB" sz="1050" b="0" i="0" u="none" strike="noStrike" kern="1200" cap="none" spc="0" normalizeH="0" baseline="0" noProof="0" dirty="0">
                <a:ln>
                  <a:noFill/>
                </a:ln>
                <a:solidFill>
                  <a:srgbClr val="53565A"/>
                </a:solidFill>
                <a:effectLst/>
                <a:uLnTx/>
                <a:uFillTx/>
                <a:latin typeface="Century Gothic" panose="020B0502020202020204" pitchFamily="34" charset="0"/>
                <a:cs typeface="+mn-cs"/>
              </a:rPr>
              <a:t>(All)</a:t>
            </a:r>
            <a:endParaRPr kumimoji="0" lang="en-US" sz="1050" b="0" i="0" u="none" strike="noStrike" kern="1200" cap="none" spc="0" normalizeH="0" baseline="0" noProof="0" dirty="0">
              <a:ln>
                <a:noFill/>
              </a:ln>
              <a:solidFill>
                <a:srgbClr val="53565A"/>
              </a:solidFill>
              <a:effectLst/>
              <a:uLnTx/>
              <a:uFillTx/>
              <a:latin typeface="Century Gothic" panose="020B0502020202020204" pitchFamily="34" charset="0"/>
              <a:cs typeface="+mn-cs"/>
            </a:endParaRPr>
          </a:p>
        </p:txBody>
      </p:sp>
      <p:cxnSp>
        <p:nvCxnSpPr>
          <p:cNvPr id="54" name="Straight Connector 53" title="decorative image"/>
          <p:cNvCxnSpPr/>
          <p:nvPr/>
        </p:nvCxnSpPr>
        <p:spPr>
          <a:xfrm flipV="1">
            <a:off x="1035906" y="4413266"/>
            <a:ext cx="3995159" cy="6334"/>
          </a:xfrm>
          <a:prstGeom prst="line">
            <a:avLst/>
          </a:prstGeom>
          <a:ln w="9525" cmpd="sng">
            <a:solidFill>
              <a:schemeClr val="tx1"/>
            </a:solidFill>
            <a:prstDash val="sysDash"/>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5" name="Rectangle 54"/>
          <p:cNvSpPr/>
          <p:nvPr/>
        </p:nvSpPr>
        <p:spPr>
          <a:xfrm>
            <a:off x="4191000" y="4068378"/>
            <a:ext cx="1027086" cy="689776"/>
          </a:xfrm>
          <a:prstGeom prst="rect">
            <a:avLst/>
          </a:prstGeom>
          <a:solidFill>
            <a:srgbClr val="00843D"/>
          </a:solidFill>
          <a:ln w="254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srgbClr val="FFFFFF"/>
                </a:solidFill>
                <a:effectLst/>
                <a:uLnTx/>
                <a:uFillTx/>
                <a:latin typeface="Century Gothic" panose="020B0502020202020204" pitchFamily="34" charset="0"/>
                <a:cs typeface="Open Sans"/>
              </a:rPr>
              <a:t>Current Functionality</a:t>
            </a:r>
            <a:endParaRPr kumimoji="0" lang="en-US" sz="1050" b="1" i="0" u="none" strike="noStrike" kern="1200" cap="none" spc="0" normalizeH="0" baseline="0" noProof="0" dirty="0">
              <a:ln>
                <a:noFill/>
              </a:ln>
              <a:solidFill>
                <a:srgbClr val="FFFFFF"/>
              </a:solidFill>
              <a:effectLst/>
              <a:uLnTx/>
              <a:uFillTx/>
              <a:latin typeface="Century Gothic" panose="020B0502020202020204" pitchFamily="34" charset="0"/>
              <a:cs typeface="Open Sans"/>
            </a:endParaRPr>
          </a:p>
        </p:txBody>
      </p:sp>
      <p:sp>
        <p:nvSpPr>
          <p:cNvPr id="62" name="Rectangle 61"/>
          <p:cNvSpPr/>
          <p:nvPr/>
        </p:nvSpPr>
        <p:spPr>
          <a:xfrm>
            <a:off x="5334000" y="4017764"/>
            <a:ext cx="1828800" cy="2323713"/>
          </a:xfrm>
          <a:prstGeom prst="rect">
            <a:avLst/>
          </a:prstGeom>
        </p:spPr>
        <p:txBody>
          <a:bodyPr wrap="square">
            <a:spAutoFit/>
          </a:bodyPr>
          <a:lstStyle/>
          <a:p>
            <a:pPr marL="228600" marR="0" lvl="0" indent="-2286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1150" b="0" i="0" u="none" strike="noStrike" kern="1200" cap="none" spc="0" normalizeH="0" baseline="0" noProof="0" dirty="0">
                <a:ln>
                  <a:noFill/>
                </a:ln>
                <a:solidFill>
                  <a:srgbClr val="53565A"/>
                </a:solidFill>
                <a:effectLst/>
                <a:uLnTx/>
                <a:uFillTx/>
                <a:latin typeface="Century Gothic" panose="020B0502020202020204" pitchFamily="34" charset="0"/>
                <a:cs typeface="+mn-cs"/>
              </a:rPr>
              <a:t>Cardholder login</a:t>
            </a:r>
          </a:p>
          <a:p>
            <a:pPr marL="228600" marR="0" lvl="0" indent="-2286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1150" b="0" i="0" u="none" strike="noStrike" kern="1200" cap="none" spc="0" normalizeH="0" baseline="0" noProof="0" dirty="0">
                <a:ln>
                  <a:noFill/>
                </a:ln>
                <a:solidFill>
                  <a:srgbClr val="53565A"/>
                </a:solidFill>
                <a:effectLst/>
                <a:uLnTx/>
                <a:uFillTx/>
                <a:latin typeface="Century Gothic" panose="020B0502020202020204" pitchFamily="34" charset="0"/>
                <a:cs typeface="+mn-cs"/>
              </a:rPr>
              <a:t>Contact us</a:t>
            </a:r>
          </a:p>
          <a:p>
            <a:pPr marL="228600" marR="0" lvl="0" indent="-2286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1150" b="0" i="0" u="none" strike="noStrike" kern="1200" cap="none" spc="0" normalizeH="0" baseline="0" noProof="0" dirty="0">
                <a:ln>
                  <a:noFill/>
                </a:ln>
                <a:solidFill>
                  <a:srgbClr val="53565A"/>
                </a:solidFill>
                <a:effectLst/>
                <a:uLnTx/>
                <a:uFillTx/>
                <a:latin typeface="Century Gothic" panose="020B0502020202020204" pitchFamily="34" charset="0"/>
                <a:cs typeface="+mn-cs"/>
              </a:rPr>
              <a:t>Language selection</a:t>
            </a:r>
          </a:p>
          <a:p>
            <a:pPr marL="228600" marR="0" lvl="0" indent="-2286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1150" b="0" i="0" u="none" strike="noStrike" kern="1200" cap="none" spc="0" normalizeH="0" baseline="0" noProof="0" dirty="0">
                <a:ln>
                  <a:noFill/>
                </a:ln>
                <a:solidFill>
                  <a:srgbClr val="53565A"/>
                </a:solidFill>
                <a:effectLst/>
                <a:uLnTx/>
                <a:uFillTx/>
                <a:latin typeface="Century Gothic" panose="020B0502020202020204" pitchFamily="34" charset="0"/>
                <a:cs typeface="+mn-cs"/>
              </a:rPr>
              <a:t>Forgot user ID and password</a:t>
            </a:r>
          </a:p>
          <a:p>
            <a:pPr marL="228600" marR="0" lvl="0" indent="-2286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1150" b="0" i="0" u="none" strike="noStrike" kern="1200" cap="none" spc="0" normalizeH="0" baseline="0" noProof="0" dirty="0">
                <a:ln>
                  <a:noFill/>
                </a:ln>
                <a:solidFill>
                  <a:srgbClr val="53565A"/>
                </a:solidFill>
                <a:effectLst/>
                <a:uLnTx/>
                <a:uFillTx/>
                <a:latin typeface="Century Gothic" panose="020B0502020202020204" pitchFamily="34" charset="0"/>
                <a:cs typeface="+mn-cs"/>
              </a:rPr>
              <a:t>My accounts (details on balance &amp; credit)</a:t>
            </a:r>
          </a:p>
          <a:p>
            <a:pPr marL="228600" marR="0" lvl="0" indent="-2286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1150" b="0" i="0" u="none" strike="noStrike" kern="1200" cap="none" spc="0" normalizeH="0" baseline="0" noProof="0" dirty="0">
                <a:ln>
                  <a:noFill/>
                </a:ln>
                <a:solidFill>
                  <a:srgbClr val="53565A"/>
                </a:solidFill>
                <a:effectLst/>
                <a:uLnTx/>
                <a:uFillTx/>
                <a:latin typeface="Century Gothic" panose="020B0502020202020204" pitchFamily="34" charset="0"/>
                <a:cs typeface="+mn-cs"/>
              </a:rPr>
              <a:t>New </a:t>
            </a:r>
            <a:r>
              <a:rPr kumimoji="0" lang="en-US" sz="1150" b="0" i="0" u="none" strike="noStrike" kern="1200" cap="none" spc="0" normalizeH="0" baseline="0" noProof="0" dirty="0" smtClean="0">
                <a:ln>
                  <a:noFill/>
                </a:ln>
                <a:solidFill>
                  <a:srgbClr val="53565A"/>
                </a:solidFill>
                <a:effectLst/>
                <a:uLnTx/>
                <a:uFillTx/>
                <a:latin typeface="Century Gothic" panose="020B0502020202020204" pitchFamily="34" charset="0"/>
                <a:cs typeface="+mn-cs"/>
              </a:rPr>
              <a:t>activity</a:t>
            </a:r>
          </a:p>
          <a:p>
            <a:pPr marL="228600" marR="0" lvl="0" indent="-2286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1150" b="0" i="0" u="none" strike="noStrike" kern="1200" cap="none" spc="0" normalizeH="0" baseline="0" noProof="0" dirty="0" smtClean="0">
                <a:ln>
                  <a:noFill/>
                </a:ln>
                <a:solidFill>
                  <a:srgbClr val="53565A"/>
                </a:solidFill>
                <a:effectLst/>
                <a:uLnTx/>
                <a:uFillTx/>
                <a:latin typeface="Century Gothic" panose="020B0502020202020204" pitchFamily="34" charset="0"/>
                <a:cs typeface="+mn-cs"/>
              </a:rPr>
              <a:t>Notifications</a:t>
            </a:r>
            <a:endParaRPr kumimoji="0" lang="en-US" sz="1150" b="0" i="0" u="none" strike="noStrike" kern="1200" cap="none" spc="0" normalizeH="0" baseline="0" noProof="0" dirty="0">
              <a:ln>
                <a:noFill/>
              </a:ln>
              <a:solidFill>
                <a:srgbClr val="53565A"/>
              </a:solidFill>
              <a:effectLst/>
              <a:uLnTx/>
              <a:uFillTx/>
              <a:latin typeface="Century Gothic" panose="020B0502020202020204" pitchFamily="34" charset="0"/>
              <a:cs typeface="+mn-cs"/>
            </a:endParaRPr>
          </a:p>
        </p:txBody>
      </p:sp>
      <p:sp>
        <p:nvSpPr>
          <p:cNvPr id="74" name="Rectangle 73"/>
          <p:cNvSpPr/>
          <p:nvPr/>
        </p:nvSpPr>
        <p:spPr>
          <a:xfrm>
            <a:off x="7277292" y="4018035"/>
            <a:ext cx="1866708" cy="1284967"/>
          </a:xfrm>
          <a:prstGeom prst="rect">
            <a:avLst/>
          </a:prstGeom>
        </p:spPr>
        <p:txBody>
          <a:bodyPr wrap="square">
            <a:spAutoFit/>
          </a:bodyPr>
          <a:lstStyle/>
          <a:p>
            <a:pPr marL="228600" marR="0" lvl="0" indent="-22860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150" b="0" i="0" u="none" strike="noStrike" kern="1200" cap="none" spc="0" normalizeH="0" baseline="0" noProof="0" dirty="0">
                <a:ln>
                  <a:noFill/>
                </a:ln>
                <a:solidFill>
                  <a:srgbClr val="53565A"/>
                </a:solidFill>
                <a:effectLst/>
                <a:uLnTx/>
                <a:uFillTx/>
                <a:latin typeface="Century Gothic" panose="020B0502020202020204" pitchFamily="34" charset="0"/>
                <a:cs typeface="+mn-cs"/>
              </a:rPr>
              <a:t>Account summary</a:t>
            </a:r>
          </a:p>
          <a:p>
            <a:pPr marL="228600" marR="0" lvl="0" indent="-22860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150" b="0" i="0" u="none" strike="noStrike" kern="1200" cap="none" spc="0" normalizeH="0" baseline="0" noProof="0" dirty="0">
                <a:ln>
                  <a:noFill/>
                </a:ln>
                <a:solidFill>
                  <a:srgbClr val="53565A"/>
                </a:solidFill>
                <a:effectLst/>
                <a:uLnTx/>
                <a:uFillTx/>
                <a:latin typeface="Century Gothic" panose="020B0502020202020204" pitchFamily="34" charset="0"/>
                <a:cs typeface="+mn-cs"/>
              </a:rPr>
              <a:t>Payment history</a:t>
            </a:r>
          </a:p>
          <a:p>
            <a:pPr marL="228600" marR="0" lvl="0" indent="-22860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150" b="0" i="0" u="none" strike="noStrike" kern="1200" cap="none" spc="0" normalizeH="0" baseline="0" noProof="0" dirty="0">
                <a:ln>
                  <a:noFill/>
                </a:ln>
                <a:solidFill>
                  <a:srgbClr val="53565A"/>
                </a:solidFill>
                <a:effectLst/>
                <a:uLnTx/>
                <a:uFillTx/>
                <a:latin typeface="Century Gothic" panose="020B0502020202020204" pitchFamily="34" charset="0"/>
                <a:cs typeface="+mn-cs"/>
              </a:rPr>
              <a:t>Statement summary</a:t>
            </a:r>
          </a:p>
          <a:p>
            <a:pPr marL="228600" marR="0" lvl="0" indent="-22860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150" b="0" i="0" u="none" strike="noStrike" kern="1200" cap="none" spc="0" normalizeH="0" baseline="0" noProof="0" dirty="0">
                <a:ln>
                  <a:noFill/>
                </a:ln>
                <a:solidFill>
                  <a:srgbClr val="53565A"/>
                </a:solidFill>
                <a:effectLst/>
                <a:uLnTx/>
                <a:uFillTx/>
                <a:latin typeface="Century Gothic" panose="020B0502020202020204" pitchFamily="34" charset="0"/>
                <a:cs typeface="+mn-cs"/>
              </a:rPr>
              <a:t>Pay bill (U.S. only)</a:t>
            </a:r>
          </a:p>
          <a:p>
            <a:pPr marL="228600" marR="0" lvl="0" indent="-2286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150" b="0" i="0" u="none" strike="noStrike" kern="1200" cap="none" spc="0" normalizeH="0" baseline="0" noProof="0" dirty="0">
              <a:ln>
                <a:noFill/>
              </a:ln>
              <a:solidFill>
                <a:srgbClr val="53565A"/>
              </a:solidFill>
              <a:effectLst/>
              <a:uLnTx/>
              <a:uFillTx/>
              <a:latin typeface="Century Gothic" panose="020B0502020202020204" pitchFamily="34" charset="0"/>
              <a:cs typeface="+mn-cs"/>
            </a:endParaRPr>
          </a:p>
        </p:txBody>
      </p:sp>
      <p:sp>
        <p:nvSpPr>
          <p:cNvPr id="53" name="Rectangle 52"/>
          <p:cNvSpPr/>
          <p:nvPr>
            <p:custDataLst>
              <p:tags r:id="rId2"/>
            </p:custDataLst>
          </p:nvPr>
        </p:nvSpPr>
        <p:spPr bwMode="auto">
          <a:xfrm>
            <a:off x="165100" y="6647180"/>
            <a:ext cx="57150" cy="121920"/>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smtClean="0">
                <a:ln>
                  <a:noFill/>
                </a:ln>
                <a:solidFill>
                  <a:srgbClr val="53565A"/>
                </a:solidFill>
                <a:effectLst/>
                <a:uLnTx/>
                <a:uFillTx/>
                <a:latin typeface="Arial" pitchFamily="34" charset="0"/>
                <a:ea typeface="+mj-ea"/>
                <a:cs typeface="+mn-cs"/>
              </a:rPr>
              <a:t>16</a:t>
            </a:r>
            <a:endParaRPr kumimoji="0" lang="en-US" sz="800" b="0" i="0" u="none" strike="noStrike" kern="1200" cap="none" spc="0" normalizeH="0" baseline="0" noProof="0" dirty="0" smtClean="0">
              <a:ln>
                <a:noFill/>
              </a:ln>
              <a:solidFill>
                <a:srgbClr val="53565A"/>
              </a:solidFill>
              <a:effectLst/>
              <a:uLnTx/>
              <a:uFillTx/>
              <a:latin typeface="Arial" pitchFamily="34" charset="0"/>
              <a:ea typeface="+mj-ea"/>
              <a:cs typeface="+mn-cs"/>
            </a:endParaRPr>
          </a:p>
        </p:txBody>
      </p:sp>
    </p:spTree>
    <p:custDataLst>
      <p:tags r:id="rId1"/>
    </p:custDataLst>
    <p:extLst>
      <p:ext uri="{BB962C8B-B14F-4D97-AF65-F5344CB8AC3E}">
        <p14:creationId xmlns:p14="http://schemas.microsoft.com/office/powerpoint/2010/main" val="37613678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40"/>
          <p:cNvSpPr>
            <a:spLocks noGrp="1" noChangeArrowheads="1"/>
          </p:cNvSpPr>
          <p:nvPr>
            <p:ph type="title"/>
          </p:nvPr>
        </p:nvSpPr>
        <p:spPr/>
        <p:txBody>
          <a:bodyPr/>
          <a:lstStyle/>
          <a:p>
            <a:r>
              <a:rPr lang="en-US" dirty="0" smtClean="0">
                <a:latin typeface="Century Gothic" panose="020B0502020202020204" pitchFamily="34" charset="0"/>
              </a:rPr>
              <a:t>Mobile Payments</a:t>
            </a:r>
          </a:p>
        </p:txBody>
      </p:sp>
      <p:grpSp>
        <p:nvGrpSpPr>
          <p:cNvPr id="23" name="Group 33" title="Decorative Image"/>
          <p:cNvGrpSpPr>
            <a:grpSpLocks/>
          </p:cNvGrpSpPr>
          <p:nvPr/>
        </p:nvGrpSpPr>
        <p:grpSpPr bwMode="auto">
          <a:xfrm>
            <a:off x="139701" y="523876"/>
            <a:ext cx="8864600" cy="530224"/>
            <a:chOff x="88" y="330"/>
            <a:chExt cx="5584" cy="334"/>
          </a:xfrm>
        </p:grpSpPr>
        <p:sp>
          <p:nvSpPr>
            <p:cNvPr id="31" name="MessageBox"/>
            <p:cNvSpPr>
              <a:spLocks noChangeArrowheads="1"/>
            </p:cNvSpPr>
            <p:nvPr>
              <p:custDataLst>
                <p:tags r:id="rId3"/>
              </p:custDataLst>
            </p:nvPr>
          </p:nvSpPr>
          <p:spPr bwMode="auto">
            <a:xfrm>
              <a:off x="88" y="330"/>
              <a:ext cx="5583" cy="31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BDF2"/>
                  </a:solidFill>
                  <a:effectLst/>
                  <a:uLnTx/>
                  <a:uFillTx/>
                  <a:latin typeface="Century Gothic" panose="020B0502020202020204" pitchFamily="34" charset="0"/>
                  <a:ea typeface="+mj-ea"/>
                  <a:cs typeface="+mn-cs"/>
                </a:rPr>
                <a:t>We are deploying mobile payment capabilities for US and Canada Commercial Cards, including Apple Pay, Samsung Pay, and Android Pay.</a:t>
              </a:r>
              <a:endParaRPr kumimoji="0" lang="en-US" sz="1600" b="0" i="0" u="none" strike="noStrike" kern="1200" cap="none" spc="0" normalizeH="0" baseline="0" noProof="0" dirty="0">
                <a:ln>
                  <a:noFill/>
                </a:ln>
                <a:solidFill>
                  <a:srgbClr val="00BDF2"/>
                </a:solidFill>
                <a:effectLst/>
                <a:uLnTx/>
                <a:uFillTx/>
                <a:latin typeface="Century Gothic" panose="020B0502020202020204" pitchFamily="34" charset="0"/>
                <a:ea typeface="+mj-ea"/>
                <a:cs typeface="+mn-cs"/>
              </a:endParaRPr>
            </a:p>
          </p:txBody>
        </p:sp>
        <p:sp>
          <p:nvSpPr>
            <p:cNvPr id="32" name="MessageLine"/>
            <p:cNvSpPr>
              <a:spLocks noChangeShapeType="1"/>
            </p:cNvSpPr>
            <p:nvPr/>
          </p:nvSpPr>
          <p:spPr bwMode="auto">
            <a:xfrm>
              <a:off x="88" y="664"/>
              <a:ext cx="5584" cy="0"/>
            </a:xfrm>
            <a:prstGeom prst="line">
              <a:avLst/>
            </a:prstGeom>
            <a:noFill/>
            <a:ln w="6350">
              <a:solidFill>
                <a:srgbClr val="97999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Century Gothic" panose="020B0502020202020204" pitchFamily="34" charset="0"/>
                <a:ea typeface="+mj-ea"/>
                <a:cs typeface="+mn-cs"/>
              </a:endParaRPr>
            </a:p>
          </p:txBody>
        </p:sp>
      </p:grpSp>
      <p:grpSp>
        <p:nvGrpSpPr>
          <p:cNvPr id="4" name="Group 3" title="decorative image"/>
          <p:cNvGrpSpPr/>
          <p:nvPr/>
        </p:nvGrpSpPr>
        <p:grpSpPr>
          <a:xfrm>
            <a:off x="228601" y="1073151"/>
            <a:ext cx="4563270" cy="5107782"/>
            <a:chOff x="228601" y="1073151"/>
            <a:chExt cx="4563270" cy="5107782"/>
          </a:xfrm>
        </p:grpSpPr>
        <p:pic>
          <p:nvPicPr>
            <p:cNvPr id="36" name="Picture 5" title="logos: Citi, Apple Pay, Samsung Pay, and Android Pay"/>
            <p:cNvPicPr>
              <a:picLocks noChangeAspect="1" noChangeArrowheads="1"/>
            </p:cNvPicPr>
            <p:nvPr/>
          </p:nvPicPr>
          <p:blipFill rotWithShape="1">
            <a:blip r:embed="rId6">
              <a:extLst>
                <a:ext uri="{28A0092B-C50C-407E-A947-70E740481C1C}">
                  <a14:useLocalDpi xmlns:a14="http://schemas.microsoft.com/office/drawing/2010/main" val="0"/>
                </a:ext>
              </a:extLst>
            </a:blip>
            <a:srcRect b="77358"/>
            <a:stretch/>
          </p:blipFill>
          <p:spPr bwMode="auto">
            <a:xfrm>
              <a:off x="228601" y="1073151"/>
              <a:ext cx="4266407" cy="1077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8" descr="How to Get Apple Pay and link your Citi Credit Cards" title="pics of phone and watc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8303" y="2330299"/>
              <a:ext cx="2667000" cy="3627528"/>
            </a:xfrm>
            <a:prstGeom prst="rect">
              <a:avLst/>
            </a:prstGeom>
            <a:noFill/>
            <a:extLst>
              <a:ext uri="{909E8E84-426E-40DD-AFC4-6F175D3DCCD1}">
                <a14:hiddenFill xmlns:a14="http://schemas.microsoft.com/office/drawing/2010/main">
                  <a:solidFill>
                    <a:srgbClr val="FFFFFF"/>
                  </a:solidFill>
                </a14:hiddenFill>
              </a:ext>
            </a:extLst>
          </p:spPr>
        </p:pic>
        <p:sp>
          <p:nvSpPr>
            <p:cNvPr id="2" name="Isosceles Triangle 1" title="Decorative Image"/>
            <p:cNvSpPr/>
            <p:nvPr/>
          </p:nvSpPr>
          <p:spPr bwMode="auto">
            <a:xfrm rot="5400000">
              <a:off x="2239170" y="3628231"/>
              <a:ext cx="4733132" cy="372271"/>
            </a:xfrm>
            <a:prstGeom prst="triangle">
              <a:avLst/>
            </a:prstGeom>
            <a:solidFill>
              <a:schemeClr val="accent1"/>
            </a:solidFill>
            <a:ln w="635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smtClean="0">
                <a:ln>
                  <a:noFill/>
                </a:ln>
                <a:solidFill>
                  <a:srgbClr val="53565A"/>
                </a:solidFill>
                <a:effectLst/>
                <a:uLnTx/>
                <a:uFillTx/>
                <a:latin typeface="Century Gothic" panose="020B0502020202020204" pitchFamily="34" charset="0"/>
                <a:cs typeface="+mn-cs"/>
              </a:endParaRPr>
            </a:p>
          </p:txBody>
        </p:sp>
      </p:grpSp>
      <p:sp>
        <p:nvSpPr>
          <p:cNvPr id="3" name="Rectangle 2"/>
          <p:cNvSpPr/>
          <p:nvPr/>
        </p:nvSpPr>
        <p:spPr>
          <a:xfrm>
            <a:off x="4648200" y="1421249"/>
            <a:ext cx="4495800" cy="1169551"/>
          </a:xfrm>
          <a:prstGeom prst="rect">
            <a:avLst/>
          </a:prstGeom>
        </p:spPr>
        <p:txBody>
          <a:bodyPr wrap="square">
            <a:spAutoFit/>
          </a:bodyPr>
          <a:lstStyle/>
          <a:p>
            <a:pPr marL="0" marR="0" lvl="0" indent="0" algn="l" defTabSz="914400" rtl="0" eaLnBrk="1" fontAlgn="auto" latinLnBrk="0" hangingPunct="1">
              <a:lnSpc>
                <a:spcPct val="100000"/>
              </a:lnSpc>
              <a:spcBef>
                <a:spcPts val="1800"/>
              </a:spcBef>
              <a:spcAft>
                <a:spcPts val="0"/>
              </a:spcAft>
              <a:buClr>
                <a:srgbClr val="00BDF2"/>
              </a:buClr>
              <a:buSzPct val="80000"/>
              <a:buFontTx/>
              <a:buNone/>
              <a:tabLst/>
              <a:defRPr/>
            </a:pPr>
            <a:r>
              <a:rPr kumimoji="0" lang="en-US" sz="1400" b="0" i="0" u="none" strike="noStrike" kern="1200" cap="none" spc="0" normalizeH="0" baseline="0" noProof="0" dirty="0">
                <a:ln>
                  <a:noFill/>
                </a:ln>
                <a:solidFill>
                  <a:srgbClr val="00BDF2"/>
                </a:solidFill>
                <a:effectLst/>
                <a:uLnTx/>
                <a:uFillTx/>
                <a:latin typeface="Century Gothic" panose="020B0502020202020204" pitchFamily="34" charset="0"/>
                <a:ea typeface="ＭＳ Ｐゴシック" pitchFamily="34" charset="-128"/>
                <a:cs typeface="Arial" pitchFamily="34" charset="0"/>
              </a:rPr>
              <a:t>Use of a digital wallet will give cardholders an easy way to pay for official government purchases with added security.  Shifting everyday expenses away from cash will benefit the cardholder and help improve compliance.</a:t>
            </a:r>
          </a:p>
        </p:txBody>
      </p:sp>
      <p:sp>
        <p:nvSpPr>
          <p:cNvPr id="10" name="Rectangle 8"/>
          <p:cNvSpPr>
            <a:spLocks noGrp="1" noChangeArrowheads="1"/>
          </p:cNvSpPr>
          <p:nvPr>
            <p:ph idx="1"/>
          </p:nvPr>
        </p:nvSpPr>
        <p:spPr>
          <a:xfrm>
            <a:off x="5100241" y="2806144"/>
            <a:ext cx="3735389" cy="2675837"/>
          </a:xfrm>
        </p:spPr>
        <p:txBody>
          <a:bodyPr/>
          <a:lstStyle/>
          <a:p>
            <a:pPr marL="0" indent="0" algn="ctr">
              <a:spcBef>
                <a:spcPts val="1800"/>
              </a:spcBef>
              <a:buClr>
                <a:srgbClr val="00BDF2"/>
              </a:buClr>
              <a:buSzPct val="80000"/>
              <a:buNone/>
              <a:defRPr/>
            </a:pPr>
            <a:r>
              <a:rPr lang="en-US" sz="1800" b="1" kern="1200" dirty="0" smtClean="0">
                <a:solidFill>
                  <a:schemeClr val="accent1"/>
                </a:solidFill>
                <a:latin typeface="Century Gothic" panose="020B0502020202020204" pitchFamily="34" charset="0"/>
              </a:rPr>
              <a:t>Benefits</a:t>
            </a:r>
          </a:p>
          <a:p>
            <a:pPr marL="274320" indent="-274320">
              <a:spcBef>
                <a:spcPts val="1800"/>
              </a:spcBef>
              <a:buClr>
                <a:srgbClr val="00BDF2"/>
              </a:buClr>
              <a:buSzPct val="80000"/>
              <a:buFont typeface="Arial"/>
              <a:buChar char="▲"/>
              <a:defRPr/>
            </a:pPr>
            <a:r>
              <a:rPr lang="en-US" sz="1550" kern="1200" dirty="0" smtClean="0">
                <a:latin typeface="Century Gothic" panose="020B0502020202020204" pitchFamily="34" charset="0"/>
              </a:rPr>
              <a:t>Cardholders </a:t>
            </a:r>
            <a:r>
              <a:rPr lang="en-US" sz="1550" kern="1200" dirty="0">
                <a:latin typeface="Century Gothic" panose="020B0502020202020204" pitchFamily="34" charset="0"/>
              </a:rPr>
              <a:t>will be able to load their Citi Commercial Card into a mobile wallet.</a:t>
            </a:r>
          </a:p>
          <a:p>
            <a:pPr marL="274320" indent="-274320">
              <a:spcBef>
                <a:spcPts val="1800"/>
              </a:spcBef>
              <a:buClr>
                <a:srgbClr val="00BDF2"/>
              </a:buClr>
              <a:buSzPct val="80000"/>
              <a:buFont typeface="Arial"/>
              <a:buChar char="▲"/>
              <a:defRPr/>
            </a:pPr>
            <a:r>
              <a:rPr lang="en-US" sz="1550" kern="1200" dirty="0">
                <a:latin typeface="Century Gothic" panose="020B0502020202020204" pitchFamily="34" charset="0"/>
              </a:rPr>
              <a:t>Mobile </a:t>
            </a:r>
            <a:r>
              <a:rPr lang="en-US" sz="1550" kern="1200" dirty="0" smtClean="0">
                <a:latin typeface="Century Gothic" panose="020B0502020202020204" pitchFamily="34" charset="0"/>
              </a:rPr>
              <a:t>payments </a:t>
            </a:r>
            <a:r>
              <a:rPr lang="en-US" sz="1550" kern="1200" dirty="0">
                <a:latin typeface="Century Gothic" panose="020B0502020202020204" pitchFamily="34" charset="0"/>
              </a:rPr>
              <a:t>can be used in lieu of a physical card at merchants who accept mobile payments.</a:t>
            </a:r>
          </a:p>
          <a:p>
            <a:pPr marL="274320" indent="-274320">
              <a:spcBef>
                <a:spcPts val="1800"/>
              </a:spcBef>
              <a:buClr>
                <a:srgbClr val="00BDF2"/>
              </a:buClr>
              <a:buSzPct val="80000"/>
              <a:buFont typeface="Arial"/>
              <a:buChar char="▲"/>
              <a:defRPr/>
            </a:pPr>
            <a:r>
              <a:rPr lang="en-US" sz="1550" kern="1200" dirty="0">
                <a:latin typeface="Century Gothic" panose="020B0502020202020204" pitchFamily="34" charset="0"/>
              </a:rPr>
              <a:t>Citi Commercial Card mobile </a:t>
            </a:r>
            <a:r>
              <a:rPr lang="en-US" sz="1550" kern="1200" dirty="0" smtClean="0">
                <a:latin typeface="Century Gothic" panose="020B0502020202020204" pitchFamily="34" charset="0"/>
              </a:rPr>
              <a:t>payments </a:t>
            </a:r>
            <a:r>
              <a:rPr lang="en-US" sz="1550" kern="1200" dirty="0">
                <a:latin typeface="Century Gothic" panose="020B0502020202020204" pitchFamily="34" charset="0"/>
              </a:rPr>
              <a:t>will support Apple Pay, Samsung Pay, and Android </a:t>
            </a:r>
            <a:r>
              <a:rPr lang="en-US" sz="1550" kern="1200" dirty="0" smtClean="0">
                <a:latin typeface="Century Gothic" panose="020B0502020202020204" pitchFamily="34" charset="0"/>
              </a:rPr>
              <a:t>Pay.</a:t>
            </a:r>
            <a:endParaRPr lang="en-US" sz="1550" kern="1200" dirty="0">
              <a:latin typeface="Century Gothic" panose="020B0502020202020204" pitchFamily="34" charset="0"/>
            </a:endParaRPr>
          </a:p>
        </p:txBody>
      </p:sp>
      <p:sp>
        <p:nvSpPr>
          <p:cNvPr id="5" name="Rectangle 4"/>
          <p:cNvSpPr/>
          <p:nvPr>
            <p:custDataLst>
              <p:tags r:id="rId2"/>
            </p:custDataLst>
          </p:nvPr>
        </p:nvSpPr>
        <p:spPr bwMode="auto">
          <a:xfrm>
            <a:off x="165100" y="6647180"/>
            <a:ext cx="57150" cy="121920"/>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smtClean="0">
                <a:ln>
                  <a:noFill/>
                </a:ln>
                <a:solidFill>
                  <a:srgbClr val="53565A"/>
                </a:solidFill>
                <a:effectLst/>
                <a:uLnTx/>
                <a:uFillTx/>
                <a:latin typeface="Arial" pitchFamily="34" charset="0"/>
                <a:ea typeface="+mj-ea"/>
                <a:cs typeface="+mn-cs"/>
              </a:rPr>
              <a:t>17</a:t>
            </a:r>
            <a:endParaRPr kumimoji="0" lang="en-US" sz="800" b="0" i="0" u="none" strike="noStrike" kern="1200" cap="none" spc="0" normalizeH="0" baseline="0" noProof="0" dirty="0" smtClean="0">
              <a:ln>
                <a:noFill/>
              </a:ln>
              <a:solidFill>
                <a:srgbClr val="53565A"/>
              </a:solidFill>
              <a:effectLst/>
              <a:uLnTx/>
              <a:uFillTx/>
              <a:latin typeface="Arial" pitchFamily="34" charset="0"/>
              <a:ea typeface="+mj-ea"/>
              <a:cs typeface="+mn-cs"/>
            </a:endParaRPr>
          </a:p>
        </p:txBody>
      </p:sp>
    </p:spTree>
    <p:custDataLst>
      <p:tags r:id="rId1"/>
    </p:custDataLst>
    <p:extLst>
      <p:ext uri="{BB962C8B-B14F-4D97-AF65-F5344CB8AC3E}">
        <p14:creationId xmlns:p14="http://schemas.microsoft.com/office/powerpoint/2010/main" val="36121637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entury Gothic" panose="020B0502020202020204" pitchFamily="34" charset="0"/>
              </a:rPr>
              <a:t>Adding a Citi Card to a Mobile Wallet</a:t>
            </a:r>
          </a:p>
        </p:txBody>
      </p:sp>
      <p:sp>
        <p:nvSpPr>
          <p:cNvPr id="67" name="MessageBox"/>
          <p:cNvSpPr>
            <a:spLocks noChangeArrowheads="1"/>
          </p:cNvSpPr>
          <p:nvPr>
            <p:custDataLst>
              <p:tags r:id="rId2"/>
            </p:custDataLst>
          </p:nvPr>
        </p:nvSpPr>
        <p:spPr bwMode="auto">
          <a:xfrm>
            <a:off x="139701" y="646827"/>
            <a:ext cx="8863013" cy="246221"/>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BDF2"/>
                </a:solidFill>
                <a:effectLst/>
                <a:uLnTx/>
                <a:uFillTx/>
                <a:latin typeface="Century Gothic" panose="020B0502020202020204" pitchFamily="34" charset="0"/>
                <a:ea typeface="+mj-ea"/>
                <a:cs typeface="+mn-cs"/>
              </a:rPr>
              <a:t>Adding a SmartPay 3 Commercial Card to your Mobile Wallet is Easy and Secure</a:t>
            </a:r>
            <a:endParaRPr kumimoji="0" lang="en-US" sz="1600" b="0" i="0" u="none" strike="noStrike" kern="1200" cap="none" spc="0" normalizeH="0" baseline="0" noProof="0" dirty="0">
              <a:ln>
                <a:noFill/>
              </a:ln>
              <a:solidFill>
                <a:srgbClr val="00BDF2"/>
              </a:solidFill>
              <a:effectLst/>
              <a:uLnTx/>
              <a:uFillTx/>
              <a:latin typeface="Century Gothic" panose="020B0502020202020204" pitchFamily="34" charset="0"/>
              <a:ea typeface="+mj-ea"/>
              <a:cs typeface="+mn-cs"/>
            </a:endParaRPr>
          </a:p>
        </p:txBody>
      </p:sp>
      <p:sp>
        <p:nvSpPr>
          <p:cNvPr id="68" name="MessageLine" title="decorative image"/>
          <p:cNvSpPr>
            <a:spLocks noChangeShapeType="1"/>
          </p:cNvSpPr>
          <p:nvPr/>
        </p:nvSpPr>
        <p:spPr bwMode="auto">
          <a:xfrm>
            <a:off x="139701" y="1054100"/>
            <a:ext cx="8864600" cy="0"/>
          </a:xfrm>
          <a:prstGeom prst="line">
            <a:avLst/>
          </a:prstGeom>
          <a:noFill/>
          <a:ln w="6350">
            <a:solidFill>
              <a:srgbClr val="97999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Century Gothic" panose="020B0502020202020204" pitchFamily="34" charset="0"/>
              <a:ea typeface="+mj-ea"/>
              <a:cs typeface="+mn-cs"/>
            </a:endParaRPr>
          </a:p>
        </p:txBody>
      </p:sp>
      <p:grpSp>
        <p:nvGrpSpPr>
          <p:cNvPr id="25" name="Group 24"/>
          <p:cNvGrpSpPr/>
          <p:nvPr/>
        </p:nvGrpSpPr>
        <p:grpSpPr>
          <a:xfrm>
            <a:off x="152400" y="1207824"/>
            <a:ext cx="1783627" cy="4627310"/>
            <a:chOff x="152400" y="1207824"/>
            <a:chExt cx="1783627" cy="4627310"/>
          </a:xfrm>
        </p:grpSpPr>
        <p:sp>
          <p:nvSpPr>
            <p:cNvPr id="12" name="TextBox 11"/>
            <p:cNvSpPr txBox="1"/>
            <p:nvPr/>
          </p:nvSpPr>
          <p:spPr>
            <a:xfrm>
              <a:off x="190500" y="4542472"/>
              <a:ext cx="1465085" cy="129266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53565A"/>
                  </a:solidFill>
                  <a:effectLst/>
                  <a:uLnTx/>
                  <a:uFillTx/>
                  <a:latin typeface="Arial"/>
                  <a:cs typeface="+mn-cs"/>
                </a:rPr>
                <a:t>Press the button to add a card in your wallet app.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53565A"/>
                </a:solidFill>
                <a:effectLst/>
                <a:uLnTx/>
                <a:uFillTx/>
                <a:latin typeface="Arial"/>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53565A"/>
                  </a:solidFill>
                  <a:effectLst/>
                  <a:uLnTx/>
                  <a:uFillTx/>
                  <a:latin typeface="Arial"/>
                  <a:cs typeface="+mn-cs"/>
                </a:rPr>
                <a:t>Follow prompts to capture relevant account info.</a:t>
              </a:r>
              <a:endParaRPr kumimoji="0" lang="en-US" sz="1200" b="0" i="0" u="none" strike="noStrike" kern="1200" cap="none" spc="0" normalizeH="0" baseline="0" noProof="0" dirty="0">
                <a:ln>
                  <a:noFill/>
                </a:ln>
                <a:solidFill>
                  <a:srgbClr val="53565A"/>
                </a:solidFill>
                <a:effectLst/>
                <a:uLnTx/>
                <a:uFillTx/>
                <a:latin typeface="Arial"/>
                <a:cs typeface="+mn-cs"/>
              </a:endParaRPr>
            </a:p>
          </p:txBody>
        </p:sp>
        <p:grpSp>
          <p:nvGrpSpPr>
            <p:cNvPr id="15" name="Group 14"/>
            <p:cNvGrpSpPr/>
            <p:nvPr/>
          </p:nvGrpSpPr>
          <p:grpSpPr>
            <a:xfrm>
              <a:off x="152400" y="1207824"/>
              <a:ext cx="1783627" cy="2825685"/>
              <a:chOff x="152400" y="1207824"/>
              <a:chExt cx="1783627" cy="2825685"/>
            </a:xfrm>
          </p:grpSpPr>
          <p:sp>
            <p:nvSpPr>
              <p:cNvPr id="8" name="Rounded Rectangle 7" title="decorative image"/>
              <p:cNvSpPr/>
              <p:nvPr/>
            </p:nvSpPr>
            <p:spPr bwMode="auto">
              <a:xfrm>
                <a:off x="497839" y="2331775"/>
                <a:ext cx="867658" cy="552449"/>
              </a:xfrm>
              <a:prstGeom prst="roundRect">
                <a:avLst/>
              </a:prstGeom>
              <a:noFill/>
              <a:ln w="2857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smtClean="0">
                  <a:ln>
                    <a:noFill/>
                  </a:ln>
                  <a:solidFill>
                    <a:srgbClr val="53565A"/>
                  </a:solidFill>
                  <a:effectLst/>
                  <a:uLnTx/>
                  <a:uFillTx/>
                  <a:latin typeface="Arial" pitchFamily="34" charset="0"/>
                  <a:ea typeface="ヒラギノ角ゴ Pro W3" pitchFamily="124" charset="-128"/>
                  <a:cs typeface="+mn-cs"/>
                </a:endParaRPr>
              </a:p>
            </p:txBody>
          </p:sp>
          <p:grpSp>
            <p:nvGrpSpPr>
              <p:cNvPr id="5" name="Group 4"/>
              <p:cNvGrpSpPr/>
              <p:nvPr/>
            </p:nvGrpSpPr>
            <p:grpSpPr>
              <a:xfrm>
                <a:off x="152400" y="1207824"/>
                <a:ext cx="1783627" cy="2825685"/>
                <a:chOff x="152400" y="1207824"/>
                <a:chExt cx="1783627" cy="2825685"/>
              </a:xfrm>
            </p:grpSpPr>
            <p:grpSp>
              <p:nvGrpSpPr>
                <p:cNvPr id="53" name="Group 52" title="v"/>
                <p:cNvGrpSpPr/>
                <p:nvPr/>
              </p:nvGrpSpPr>
              <p:grpSpPr>
                <a:xfrm>
                  <a:off x="152400" y="1207824"/>
                  <a:ext cx="1541285" cy="2825685"/>
                  <a:chOff x="381000" y="990600"/>
                  <a:chExt cx="1541285" cy="2825685"/>
                </a:xfrm>
              </p:grpSpPr>
              <p:pic>
                <p:nvPicPr>
                  <p:cNvPr id="4" name="Picture 3" title="decorative image"/>
                  <p:cNvPicPr>
                    <a:picLocks noChangeAspect="1"/>
                  </p:cNvPicPr>
                  <p:nvPr/>
                </p:nvPicPr>
                <p:blipFill>
                  <a:blip r:embed="rId6">
                    <a:duotone>
                      <a:schemeClr val="bg2">
                        <a:shade val="45000"/>
                        <a:satMod val="135000"/>
                      </a:schemeClr>
                      <a:prstClr val="white"/>
                    </a:duotone>
                  </a:blip>
                  <a:stretch>
                    <a:fillRect/>
                  </a:stretch>
                </p:blipFill>
                <p:spPr>
                  <a:xfrm>
                    <a:off x="381000" y="990600"/>
                    <a:ext cx="1541285" cy="2825685"/>
                  </a:xfrm>
                  <a:prstGeom prst="rect">
                    <a:avLst/>
                  </a:prstGeom>
                  <a:solidFill>
                    <a:schemeClr val="accent1"/>
                  </a:solidFill>
                </p:spPr>
              </p:pic>
              <p:pic>
                <p:nvPicPr>
                  <p:cNvPr id="23" name="Picture 22" title="decorative image"/>
                  <p:cNvPicPr>
                    <a:picLocks noChangeAspect="1"/>
                  </p:cNvPicPr>
                  <p:nvPr/>
                </p:nvPicPr>
                <p:blipFill>
                  <a:blip r:embed="rId7"/>
                  <a:stretch>
                    <a:fillRect/>
                  </a:stretch>
                </p:blipFill>
                <p:spPr>
                  <a:xfrm>
                    <a:off x="1362974" y="1374057"/>
                    <a:ext cx="347229" cy="101092"/>
                  </a:xfrm>
                  <a:prstGeom prst="rect">
                    <a:avLst/>
                  </a:prstGeom>
                </p:spPr>
              </p:pic>
            </p:grpSp>
            <p:sp>
              <p:nvSpPr>
                <p:cNvPr id="9" name="TextBox 8"/>
                <p:cNvSpPr txBox="1"/>
                <p:nvPr/>
              </p:nvSpPr>
              <p:spPr>
                <a:xfrm>
                  <a:off x="351542" y="1873026"/>
                  <a:ext cx="1143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rgbClr val="53565A"/>
                      </a:solidFill>
                      <a:effectLst/>
                      <a:uLnTx/>
                      <a:uFillTx/>
                      <a:latin typeface="Arial"/>
                      <a:cs typeface="+mn-cs"/>
                    </a:rPr>
                    <a:t>Align card to fit in the frame</a:t>
                  </a:r>
                  <a:endParaRPr kumimoji="0" lang="en-US" sz="1000" b="1" i="0" u="none" strike="noStrike" kern="1200" cap="none" spc="0" normalizeH="0" baseline="0" noProof="0" dirty="0">
                    <a:ln>
                      <a:noFill/>
                    </a:ln>
                    <a:solidFill>
                      <a:srgbClr val="53565A"/>
                    </a:solidFill>
                    <a:effectLst/>
                    <a:uLnTx/>
                    <a:uFillTx/>
                    <a:latin typeface="Arial"/>
                    <a:cs typeface="+mn-cs"/>
                  </a:endParaRPr>
                </a:p>
              </p:txBody>
            </p:sp>
            <p:sp>
              <p:nvSpPr>
                <p:cNvPr id="10" name="TextBox 9"/>
                <p:cNvSpPr txBox="1"/>
                <p:nvPr/>
              </p:nvSpPr>
              <p:spPr>
                <a:xfrm>
                  <a:off x="351542" y="3169914"/>
                  <a:ext cx="1143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53565A"/>
                      </a:solidFill>
                      <a:effectLst/>
                      <a:uLnTx/>
                      <a:uFillTx/>
                      <a:latin typeface="Arial"/>
                      <a:cs typeface="+mn-cs"/>
                    </a:rPr>
                    <a:t>Enter card info manually</a:t>
                  </a:r>
                  <a:endParaRPr kumimoji="0" lang="en-US" sz="1000" b="0" i="0" u="none" strike="noStrike" kern="1200" cap="none" spc="0" normalizeH="0" baseline="0" noProof="0" dirty="0">
                    <a:ln>
                      <a:noFill/>
                    </a:ln>
                    <a:solidFill>
                      <a:srgbClr val="53565A"/>
                    </a:solidFill>
                    <a:effectLst/>
                    <a:uLnTx/>
                    <a:uFillTx/>
                    <a:latin typeface="Arial"/>
                    <a:cs typeface="+mn-cs"/>
                  </a:endParaRPr>
                </a:p>
              </p:txBody>
            </p:sp>
            <p:pic>
              <p:nvPicPr>
                <p:cNvPr id="50" name="Picture 49" title="decorative image"/>
                <p:cNvPicPr>
                  <a:picLocks noChangeAspect="1"/>
                </p:cNvPicPr>
                <p:nvPr/>
              </p:nvPicPr>
              <p:blipFill>
                <a:blip r:embed="rId8"/>
                <a:stretch>
                  <a:fillRect/>
                </a:stretch>
              </p:blipFill>
              <p:spPr>
                <a:xfrm>
                  <a:off x="571339" y="2372875"/>
                  <a:ext cx="732048" cy="463353"/>
                </a:xfrm>
                <a:prstGeom prst="rect">
                  <a:avLst/>
                </a:prstGeom>
              </p:spPr>
            </p:pic>
            <p:sp>
              <p:nvSpPr>
                <p:cNvPr id="3" name="Right Arrow 2" title="v"/>
                <p:cNvSpPr/>
                <p:nvPr/>
              </p:nvSpPr>
              <p:spPr bwMode="auto">
                <a:xfrm>
                  <a:off x="1715486" y="2332857"/>
                  <a:ext cx="220541" cy="358949"/>
                </a:xfrm>
                <a:prstGeom prst="rightArrow">
                  <a:avLst/>
                </a:prstGeom>
                <a:solidFill>
                  <a:schemeClr val="folHlink"/>
                </a:solidFill>
                <a:ln w="63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smtClean="0">
                    <a:ln>
                      <a:noFill/>
                    </a:ln>
                    <a:solidFill>
                      <a:srgbClr val="53565A"/>
                    </a:solidFill>
                    <a:effectLst/>
                    <a:uLnTx/>
                    <a:uFillTx/>
                    <a:latin typeface="Arial" pitchFamily="34" charset="0"/>
                    <a:ea typeface="ヒラギノ角ゴ Pro W3" pitchFamily="124" charset="-128"/>
                    <a:cs typeface="+mn-cs"/>
                  </a:endParaRPr>
                </a:p>
              </p:txBody>
            </p:sp>
          </p:grpSp>
        </p:grpSp>
      </p:grpSp>
      <p:sp>
        <p:nvSpPr>
          <p:cNvPr id="60" name="TextBox 59"/>
          <p:cNvSpPr txBox="1"/>
          <p:nvPr/>
        </p:nvSpPr>
        <p:spPr>
          <a:xfrm>
            <a:off x="2018810" y="4542472"/>
            <a:ext cx="1465085" cy="55399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53565A"/>
                </a:solidFill>
                <a:effectLst/>
                <a:uLnTx/>
                <a:uFillTx/>
                <a:latin typeface="Arial"/>
                <a:cs typeface="+mn-cs"/>
              </a:rPr>
              <a:t>Read and agree to the Terms and Conditions.</a:t>
            </a:r>
            <a:endParaRPr kumimoji="0" lang="en-US" sz="1200" b="0" i="0" u="none" strike="noStrike" kern="1200" cap="none" spc="0" normalizeH="0" baseline="0" noProof="0" dirty="0">
              <a:ln>
                <a:noFill/>
              </a:ln>
              <a:solidFill>
                <a:srgbClr val="53565A"/>
              </a:solidFill>
              <a:effectLst/>
              <a:uLnTx/>
              <a:uFillTx/>
              <a:latin typeface="Arial"/>
              <a:cs typeface="+mn-cs"/>
            </a:endParaRPr>
          </a:p>
        </p:txBody>
      </p:sp>
      <p:grpSp>
        <p:nvGrpSpPr>
          <p:cNvPr id="6" name="Group 5"/>
          <p:cNvGrpSpPr/>
          <p:nvPr/>
        </p:nvGrpSpPr>
        <p:grpSpPr>
          <a:xfrm>
            <a:off x="1957828" y="1207824"/>
            <a:ext cx="1783627" cy="2825685"/>
            <a:chOff x="1957828" y="1207824"/>
            <a:chExt cx="1783627" cy="2825685"/>
          </a:xfrm>
        </p:grpSpPr>
        <p:grpSp>
          <p:nvGrpSpPr>
            <p:cNvPr id="45" name="Group 44" title="decorative image"/>
            <p:cNvGrpSpPr/>
            <p:nvPr/>
          </p:nvGrpSpPr>
          <p:grpSpPr>
            <a:xfrm>
              <a:off x="1957828" y="1207824"/>
              <a:ext cx="1541285" cy="2825685"/>
              <a:chOff x="4898082" y="990600"/>
              <a:chExt cx="1541285" cy="2825685"/>
            </a:xfrm>
          </p:grpSpPr>
          <p:grpSp>
            <p:nvGrpSpPr>
              <p:cNvPr id="34" name="Group 33"/>
              <p:cNvGrpSpPr/>
              <p:nvPr/>
            </p:nvGrpSpPr>
            <p:grpSpPr>
              <a:xfrm>
                <a:off x="4898082" y="990600"/>
                <a:ext cx="1541285" cy="2825685"/>
                <a:chOff x="381000" y="990600"/>
                <a:chExt cx="1541285" cy="2825685"/>
              </a:xfrm>
            </p:grpSpPr>
            <p:pic>
              <p:nvPicPr>
                <p:cNvPr id="35" name="Picture 34" title="decorative image"/>
                <p:cNvPicPr>
                  <a:picLocks noChangeAspect="1"/>
                </p:cNvPicPr>
                <p:nvPr/>
              </p:nvPicPr>
              <p:blipFill>
                <a:blip r:embed="rId6">
                  <a:duotone>
                    <a:schemeClr val="bg2">
                      <a:shade val="45000"/>
                      <a:satMod val="135000"/>
                    </a:schemeClr>
                    <a:prstClr val="white"/>
                  </a:duotone>
                </a:blip>
                <a:stretch>
                  <a:fillRect/>
                </a:stretch>
              </p:blipFill>
              <p:spPr>
                <a:xfrm>
                  <a:off x="381000" y="990600"/>
                  <a:ext cx="1541285" cy="2825685"/>
                </a:xfrm>
                <a:prstGeom prst="rect">
                  <a:avLst/>
                </a:prstGeom>
              </p:spPr>
            </p:pic>
            <p:pic>
              <p:nvPicPr>
                <p:cNvPr id="36" name="Picture 35" title="decorative image"/>
                <p:cNvPicPr>
                  <a:picLocks noChangeAspect="1"/>
                </p:cNvPicPr>
                <p:nvPr/>
              </p:nvPicPr>
              <p:blipFill>
                <a:blip r:embed="rId7"/>
                <a:stretch>
                  <a:fillRect/>
                </a:stretch>
              </p:blipFill>
              <p:spPr>
                <a:xfrm>
                  <a:off x="1362974" y="1374057"/>
                  <a:ext cx="347229" cy="101092"/>
                </a:xfrm>
                <a:prstGeom prst="rect">
                  <a:avLst/>
                </a:prstGeom>
              </p:spPr>
            </p:pic>
          </p:grpSp>
          <p:pic>
            <p:nvPicPr>
              <p:cNvPr id="40" name="Picture 39" title="decorative image"/>
              <p:cNvPicPr>
                <a:picLocks noChangeAspect="1"/>
              </p:cNvPicPr>
              <p:nvPr/>
            </p:nvPicPr>
            <p:blipFill>
              <a:blip r:embed="rId9"/>
              <a:stretch>
                <a:fillRect/>
              </a:stretch>
            </p:blipFill>
            <p:spPr>
              <a:xfrm>
                <a:off x="5138470" y="1513940"/>
                <a:ext cx="1097698" cy="1828800"/>
              </a:xfrm>
              <a:prstGeom prst="rect">
                <a:avLst/>
              </a:prstGeom>
              <a:effectLst>
                <a:softEdge rad="0"/>
              </a:effectLst>
            </p:spPr>
          </p:pic>
          <p:sp>
            <p:nvSpPr>
              <p:cNvPr id="41" name="TextBox 40"/>
              <p:cNvSpPr txBox="1"/>
              <p:nvPr/>
            </p:nvSpPr>
            <p:spPr>
              <a:xfrm>
                <a:off x="5135246" y="3198241"/>
                <a:ext cx="1106424" cy="153888"/>
              </a:xfrm>
              <a:prstGeom prst="rect">
                <a:avLst/>
              </a:prstGeom>
              <a:solidFill>
                <a:schemeClr val="bg1">
                  <a:lumMod val="95000"/>
                </a:schemeClr>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rgbClr val="53565A"/>
                    </a:solidFill>
                    <a:effectLst/>
                    <a:uLnTx/>
                    <a:uFillTx/>
                    <a:latin typeface="Khmer UI" panose="020B0502040204020203" pitchFamily="34" charset="0"/>
                    <a:cs typeface="Khmer UI" panose="020B0502040204020203" pitchFamily="34" charset="0"/>
                  </a:rPr>
                  <a:t>Agree</a:t>
                </a:r>
                <a:endParaRPr kumimoji="0" lang="en-US" sz="1000" b="1" i="0" u="none" strike="noStrike" kern="1200" cap="none" spc="0" normalizeH="0" baseline="0" noProof="0" dirty="0">
                  <a:ln>
                    <a:noFill/>
                  </a:ln>
                  <a:solidFill>
                    <a:srgbClr val="53565A"/>
                  </a:solidFill>
                  <a:effectLst/>
                  <a:uLnTx/>
                  <a:uFillTx/>
                  <a:latin typeface="Khmer UI" panose="020B0502040204020203" pitchFamily="34" charset="0"/>
                  <a:cs typeface="Khmer UI" panose="020B0502040204020203" pitchFamily="34" charset="0"/>
                </a:endParaRPr>
              </a:p>
            </p:txBody>
          </p:sp>
        </p:grpSp>
        <p:sp>
          <p:nvSpPr>
            <p:cNvPr id="52" name="Right Arrow 51" title="decorative image"/>
            <p:cNvSpPr/>
            <p:nvPr/>
          </p:nvSpPr>
          <p:spPr bwMode="auto">
            <a:xfrm>
              <a:off x="3520914" y="2332857"/>
              <a:ext cx="220541" cy="358949"/>
            </a:xfrm>
            <a:prstGeom prst="rightArrow">
              <a:avLst/>
            </a:prstGeom>
            <a:solidFill>
              <a:schemeClr val="folHlink"/>
            </a:solidFill>
            <a:ln w="63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smtClean="0">
                <a:ln>
                  <a:noFill/>
                </a:ln>
                <a:solidFill>
                  <a:srgbClr val="53565A"/>
                </a:solidFill>
                <a:effectLst/>
                <a:uLnTx/>
                <a:uFillTx/>
                <a:latin typeface="Arial" pitchFamily="34" charset="0"/>
                <a:ea typeface="ヒラギノ角ゴ Pro W3" pitchFamily="124" charset="-128"/>
                <a:cs typeface="+mn-cs"/>
              </a:endParaRPr>
            </a:p>
          </p:txBody>
        </p:sp>
      </p:grpSp>
      <p:sp>
        <p:nvSpPr>
          <p:cNvPr id="58" name="TextBox 57"/>
          <p:cNvSpPr txBox="1"/>
          <p:nvPr/>
        </p:nvSpPr>
        <p:spPr>
          <a:xfrm>
            <a:off x="3801355" y="4542472"/>
            <a:ext cx="1465085" cy="110799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53565A"/>
                </a:solidFill>
                <a:effectLst/>
                <a:uLnTx/>
                <a:uFillTx/>
                <a:latin typeface="Arial"/>
                <a:cs typeface="+mn-cs"/>
              </a:rPr>
              <a:t>Receive a one-time passcode to your registered mobile number or call Citi Servicing for verification.</a:t>
            </a:r>
            <a:endParaRPr kumimoji="0" lang="en-US" sz="1200" b="0" i="0" u="none" strike="noStrike" kern="1200" cap="none" spc="0" normalizeH="0" baseline="0" noProof="0" dirty="0">
              <a:ln>
                <a:noFill/>
              </a:ln>
              <a:solidFill>
                <a:srgbClr val="53565A"/>
              </a:solidFill>
              <a:effectLst/>
              <a:uLnTx/>
              <a:uFillTx/>
              <a:latin typeface="Arial"/>
              <a:cs typeface="+mn-cs"/>
            </a:endParaRPr>
          </a:p>
        </p:txBody>
      </p:sp>
      <p:grpSp>
        <p:nvGrpSpPr>
          <p:cNvPr id="11" name="Group 10"/>
          <p:cNvGrpSpPr/>
          <p:nvPr/>
        </p:nvGrpSpPr>
        <p:grpSpPr>
          <a:xfrm>
            <a:off x="3763256" y="1207824"/>
            <a:ext cx="1783627" cy="2825685"/>
            <a:chOff x="3763256" y="1207824"/>
            <a:chExt cx="1783627" cy="2825685"/>
          </a:xfrm>
        </p:grpSpPr>
        <p:grpSp>
          <p:nvGrpSpPr>
            <p:cNvPr id="55" name="Group 54" title="v"/>
            <p:cNvGrpSpPr/>
            <p:nvPr/>
          </p:nvGrpSpPr>
          <p:grpSpPr>
            <a:xfrm>
              <a:off x="3763256" y="1207824"/>
              <a:ext cx="1541285" cy="2825685"/>
              <a:chOff x="2074906" y="990600"/>
              <a:chExt cx="1541285" cy="2825685"/>
            </a:xfrm>
          </p:grpSpPr>
          <p:grpSp>
            <p:nvGrpSpPr>
              <p:cNvPr id="31" name="Group 30"/>
              <p:cNvGrpSpPr/>
              <p:nvPr/>
            </p:nvGrpSpPr>
            <p:grpSpPr>
              <a:xfrm>
                <a:off x="2074906" y="990600"/>
                <a:ext cx="1541285" cy="2825685"/>
                <a:chOff x="381000" y="990600"/>
                <a:chExt cx="1541285" cy="2825685"/>
              </a:xfrm>
            </p:grpSpPr>
            <p:pic>
              <p:nvPicPr>
                <p:cNvPr id="32" name="Picture 31" title="decorative image"/>
                <p:cNvPicPr>
                  <a:picLocks noChangeAspect="1"/>
                </p:cNvPicPr>
                <p:nvPr/>
              </p:nvPicPr>
              <p:blipFill>
                <a:blip r:embed="rId6">
                  <a:duotone>
                    <a:schemeClr val="bg2">
                      <a:shade val="45000"/>
                      <a:satMod val="135000"/>
                    </a:schemeClr>
                    <a:prstClr val="white"/>
                  </a:duotone>
                </a:blip>
                <a:stretch>
                  <a:fillRect/>
                </a:stretch>
              </p:blipFill>
              <p:spPr>
                <a:xfrm>
                  <a:off x="381000" y="990600"/>
                  <a:ext cx="1541285" cy="2825685"/>
                </a:xfrm>
                <a:prstGeom prst="rect">
                  <a:avLst/>
                </a:prstGeom>
              </p:spPr>
            </p:pic>
            <p:pic>
              <p:nvPicPr>
                <p:cNvPr id="33" name="Picture 32" title="decorative image"/>
                <p:cNvPicPr>
                  <a:picLocks noChangeAspect="1"/>
                </p:cNvPicPr>
                <p:nvPr/>
              </p:nvPicPr>
              <p:blipFill>
                <a:blip r:embed="rId7"/>
                <a:stretch>
                  <a:fillRect/>
                </a:stretch>
              </p:blipFill>
              <p:spPr>
                <a:xfrm>
                  <a:off x="1362974" y="1374057"/>
                  <a:ext cx="347229" cy="101092"/>
                </a:xfrm>
                <a:prstGeom prst="rect">
                  <a:avLst/>
                </a:prstGeom>
              </p:spPr>
            </p:pic>
          </p:grpSp>
          <p:sp>
            <p:nvSpPr>
              <p:cNvPr id="16" name="TextBox 15"/>
              <p:cNvSpPr txBox="1"/>
              <p:nvPr/>
            </p:nvSpPr>
            <p:spPr>
              <a:xfrm>
                <a:off x="2276107" y="1655802"/>
                <a:ext cx="114300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rgbClr val="53565A"/>
                    </a:solidFill>
                    <a:effectLst/>
                    <a:uLnTx/>
                    <a:uFillTx/>
                    <a:latin typeface="Arial"/>
                    <a:cs typeface="+mn-cs"/>
                  </a:rPr>
                  <a:t>Verify card</a:t>
                </a:r>
                <a:endParaRPr kumimoji="0" lang="en-US" sz="1000" b="1" i="0" u="none" strike="noStrike" kern="1200" cap="none" spc="0" normalizeH="0" baseline="0" noProof="0" dirty="0">
                  <a:ln>
                    <a:noFill/>
                  </a:ln>
                  <a:solidFill>
                    <a:srgbClr val="53565A"/>
                  </a:solidFill>
                  <a:effectLst/>
                  <a:uLnTx/>
                  <a:uFillTx/>
                  <a:latin typeface="Arial"/>
                  <a:cs typeface="+mn-cs"/>
                </a:endParaRPr>
              </a:p>
            </p:txBody>
          </p:sp>
          <p:sp>
            <p:nvSpPr>
              <p:cNvPr id="17" name="Oval 16"/>
              <p:cNvSpPr/>
              <p:nvPr/>
            </p:nvSpPr>
            <p:spPr bwMode="auto">
              <a:xfrm>
                <a:off x="2374095" y="2263104"/>
                <a:ext cx="128016" cy="128016"/>
              </a:xfrm>
              <a:prstGeom prst="ellipse">
                <a:avLst/>
              </a:prstGeom>
              <a:noFill/>
              <a:ln w="6350" cap="flat" cmpd="sng" algn="ctr">
                <a:solidFill>
                  <a:schemeClr val="bg1">
                    <a:lumMod val="50000"/>
                  </a:schemeClr>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smtClean="0">
                  <a:ln>
                    <a:noFill/>
                  </a:ln>
                  <a:solidFill>
                    <a:srgbClr val="53565A"/>
                  </a:solidFill>
                  <a:effectLst/>
                  <a:uLnTx/>
                  <a:uFillTx/>
                  <a:latin typeface="Arial" pitchFamily="34" charset="0"/>
                  <a:ea typeface="ヒラギノ角ゴ Pro W3" pitchFamily="124" charset="-128"/>
                  <a:cs typeface="+mn-cs"/>
                </a:endParaRPr>
              </a:p>
            </p:txBody>
          </p:sp>
          <p:sp>
            <p:nvSpPr>
              <p:cNvPr id="18" name="Oval 17"/>
              <p:cNvSpPr/>
              <p:nvPr/>
            </p:nvSpPr>
            <p:spPr bwMode="auto">
              <a:xfrm>
                <a:off x="2406099" y="2295108"/>
                <a:ext cx="64008" cy="64008"/>
              </a:xfrm>
              <a:prstGeom prst="ellipse">
                <a:avLst/>
              </a:prstGeom>
              <a:solidFill>
                <a:schemeClr val="accent6">
                  <a:lumMod val="75000"/>
                </a:schemeClr>
              </a:solidFill>
              <a:ln w="6350" cap="flat" cmpd="sng" algn="ctr">
                <a:solidFill>
                  <a:schemeClr val="accent6">
                    <a:lumMod val="75000"/>
                  </a:schemeClr>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smtClean="0">
                  <a:ln>
                    <a:noFill/>
                  </a:ln>
                  <a:solidFill>
                    <a:srgbClr val="53565A"/>
                  </a:solidFill>
                  <a:effectLst/>
                  <a:uLnTx/>
                  <a:uFillTx/>
                  <a:latin typeface="Arial" pitchFamily="34" charset="0"/>
                  <a:ea typeface="ヒラギノ角ゴ Pro W3" pitchFamily="124" charset="-128"/>
                  <a:cs typeface="+mn-cs"/>
                </a:endParaRPr>
              </a:p>
            </p:txBody>
          </p:sp>
          <p:sp>
            <p:nvSpPr>
              <p:cNvPr id="19" name="Oval 18"/>
              <p:cNvSpPr/>
              <p:nvPr/>
            </p:nvSpPr>
            <p:spPr bwMode="auto">
              <a:xfrm>
                <a:off x="2374095" y="2970312"/>
                <a:ext cx="128016" cy="128016"/>
              </a:xfrm>
              <a:prstGeom prst="ellipse">
                <a:avLst/>
              </a:prstGeom>
              <a:noFill/>
              <a:ln w="6350" cap="flat" cmpd="sng" algn="ctr">
                <a:solidFill>
                  <a:schemeClr val="bg1">
                    <a:lumMod val="50000"/>
                  </a:schemeClr>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smtClean="0">
                  <a:ln>
                    <a:noFill/>
                  </a:ln>
                  <a:solidFill>
                    <a:srgbClr val="53565A"/>
                  </a:solidFill>
                  <a:effectLst/>
                  <a:uLnTx/>
                  <a:uFillTx/>
                  <a:latin typeface="Arial" pitchFamily="34" charset="0"/>
                  <a:ea typeface="ヒラギノ角ゴ Pro W3" pitchFamily="124" charset="-128"/>
                  <a:cs typeface="+mn-cs"/>
                </a:endParaRPr>
              </a:p>
            </p:txBody>
          </p:sp>
          <p:sp>
            <p:nvSpPr>
              <p:cNvPr id="20" name="TextBox 19"/>
              <p:cNvSpPr txBox="1"/>
              <p:nvPr/>
            </p:nvSpPr>
            <p:spPr>
              <a:xfrm>
                <a:off x="2559565" y="2260128"/>
                <a:ext cx="859542" cy="46166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53565A"/>
                    </a:solidFill>
                    <a:effectLst/>
                    <a:uLnTx/>
                    <a:uFillTx/>
                    <a:latin typeface="Arial"/>
                    <a:cs typeface="+mn-cs"/>
                  </a:rPr>
                  <a:t>Receive one-time passcode via SMS</a:t>
                </a:r>
                <a:endParaRPr kumimoji="0" lang="en-US" sz="1000" b="0" i="0" u="none" strike="noStrike" kern="1200" cap="none" spc="0" normalizeH="0" baseline="0" noProof="0" dirty="0">
                  <a:ln>
                    <a:noFill/>
                  </a:ln>
                  <a:solidFill>
                    <a:srgbClr val="53565A"/>
                  </a:solidFill>
                  <a:effectLst/>
                  <a:uLnTx/>
                  <a:uFillTx/>
                  <a:latin typeface="Arial"/>
                  <a:cs typeface="+mn-cs"/>
                </a:endParaRPr>
              </a:p>
            </p:txBody>
          </p:sp>
          <p:sp>
            <p:nvSpPr>
              <p:cNvPr id="21" name="TextBox 20"/>
              <p:cNvSpPr txBox="1"/>
              <p:nvPr/>
            </p:nvSpPr>
            <p:spPr>
              <a:xfrm>
                <a:off x="2559565" y="2970312"/>
                <a:ext cx="859542"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53565A"/>
                    </a:solidFill>
                    <a:effectLst/>
                    <a:uLnTx/>
                    <a:uFillTx/>
                    <a:latin typeface="Arial"/>
                    <a:cs typeface="+mn-cs"/>
                  </a:rPr>
                  <a:t>Call bank</a:t>
                </a:r>
                <a:endParaRPr kumimoji="0" lang="en-US" sz="1000" b="0" i="0" u="none" strike="noStrike" kern="1200" cap="none" spc="0" normalizeH="0" baseline="0" noProof="0" dirty="0">
                  <a:ln>
                    <a:noFill/>
                  </a:ln>
                  <a:solidFill>
                    <a:srgbClr val="53565A"/>
                  </a:solidFill>
                  <a:effectLst/>
                  <a:uLnTx/>
                  <a:uFillTx/>
                  <a:latin typeface="Arial"/>
                  <a:cs typeface="+mn-cs"/>
                </a:endParaRPr>
              </a:p>
            </p:txBody>
          </p:sp>
          <p:sp>
            <p:nvSpPr>
              <p:cNvPr id="22" name="TextBox 21"/>
              <p:cNvSpPr txBox="1"/>
              <p:nvPr/>
            </p:nvSpPr>
            <p:spPr>
              <a:xfrm>
                <a:off x="2339590" y="1979712"/>
                <a:ext cx="1045013"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rgbClr val="53565A"/>
                    </a:solidFill>
                    <a:effectLst/>
                    <a:uLnTx/>
                    <a:uFillTx/>
                    <a:latin typeface="Arial"/>
                    <a:cs typeface="+mn-cs"/>
                  </a:rPr>
                  <a:t>Select an option:</a:t>
                </a:r>
                <a:endParaRPr kumimoji="0" lang="en-US" sz="1000" b="1" i="0" u="none" strike="noStrike" kern="1200" cap="none" spc="0" normalizeH="0" baseline="0" noProof="0" dirty="0">
                  <a:ln>
                    <a:noFill/>
                  </a:ln>
                  <a:solidFill>
                    <a:srgbClr val="53565A"/>
                  </a:solidFill>
                  <a:effectLst/>
                  <a:uLnTx/>
                  <a:uFillTx/>
                  <a:latin typeface="Arial"/>
                  <a:cs typeface="+mn-cs"/>
                </a:endParaRPr>
              </a:p>
            </p:txBody>
          </p:sp>
        </p:grpSp>
        <p:sp>
          <p:nvSpPr>
            <p:cNvPr id="56" name="Right Arrow 55" title="decorative image"/>
            <p:cNvSpPr/>
            <p:nvPr/>
          </p:nvSpPr>
          <p:spPr bwMode="auto">
            <a:xfrm>
              <a:off x="5326342" y="2332857"/>
              <a:ext cx="220541" cy="358949"/>
            </a:xfrm>
            <a:prstGeom prst="rightArrow">
              <a:avLst/>
            </a:prstGeom>
            <a:solidFill>
              <a:schemeClr val="folHlink"/>
            </a:solidFill>
            <a:ln w="63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smtClean="0">
                <a:ln>
                  <a:noFill/>
                </a:ln>
                <a:solidFill>
                  <a:srgbClr val="53565A"/>
                </a:solidFill>
                <a:effectLst/>
                <a:uLnTx/>
                <a:uFillTx/>
                <a:latin typeface="Arial" pitchFamily="34" charset="0"/>
                <a:ea typeface="ヒラギノ角ゴ Pro W3" pitchFamily="124" charset="-128"/>
                <a:cs typeface="+mn-cs"/>
              </a:endParaRPr>
            </a:p>
          </p:txBody>
        </p:sp>
      </p:grpSp>
      <p:sp>
        <p:nvSpPr>
          <p:cNvPr id="59" name="TextBox 58"/>
          <p:cNvSpPr txBox="1"/>
          <p:nvPr/>
        </p:nvSpPr>
        <p:spPr>
          <a:xfrm>
            <a:off x="5606784" y="4542472"/>
            <a:ext cx="1465085" cy="55399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53565A"/>
                </a:solidFill>
                <a:effectLst/>
                <a:uLnTx/>
                <a:uFillTx/>
                <a:latin typeface="Arial"/>
                <a:cs typeface="+mn-cs"/>
              </a:rPr>
              <a:t>Enter the passcode that is sent via SMS to you</a:t>
            </a:r>
          </a:p>
        </p:txBody>
      </p:sp>
      <p:grpSp>
        <p:nvGrpSpPr>
          <p:cNvPr id="13" name="Group 12"/>
          <p:cNvGrpSpPr/>
          <p:nvPr/>
        </p:nvGrpSpPr>
        <p:grpSpPr>
          <a:xfrm>
            <a:off x="5568684" y="1207824"/>
            <a:ext cx="1783627" cy="2825685"/>
            <a:chOff x="5568684" y="1207824"/>
            <a:chExt cx="1783627" cy="2825685"/>
          </a:xfrm>
        </p:grpSpPr>
        <p:grpSp>
          <p:nvGrpSpPr>
            <p:cNvPr id="54" name="Group 53" title="decorative image"/>
            <p:cNvGrpSpPr/>
            <p:nvPr/>
          </p:nvGrpSpPr>
          <p:grpSpPr>
            <a:xfrm>
              <a:off x="5568684" y="1207824"/>
              <a:ext cx="1541285" cy="2825685"/>
              <a:chOff x="3768812" y="977933"/>
              <a:chExt cx="1541285" cy="2825685"/>
            </a:xfrm>
          </p:grpSpPr>
          <p:grpSp>
            <p:nvGrpSpPr>
              <p:cNvPr id="46" name="Group 45"/>
              <p:cNvGrpSpPr/>
              <p:nvPr/>
            </p:nvGrpSpPr>
            <p:grpSpPr>
              <a:xfrm>
                <a:off x="3768812" y="977933"/>
                <a:ext cx="1541285" cy="2825685"/>
                <a:chOff x="381000" y="990600"/>
                <a:chExt cx="1541285" cy="2825685"/>
              </a:xfrm>
            </p:grpSpPr>
            <p:pic>
              <p:nvPicPr>
                <p:cNvPr id="47" name="Picture 46" title="decorative image"/>
                <p:cNvPicPr>
                  <a:picLocks noChangeAspect="1"/>
                </p:cNvPicPr>
                <p:nvPr/>
              </p:nvPicPr>
              <p:blipFill>
                <a:blip r:embed="rId6">
                  <a:duotone>
                    <a:schemeClr val="bg2">
                      <a:shade val="45000"/>
                      <a:satMod val="135000"/>
                    </a:schemeClr>
                    <a:prstClr val="white"/>
                  </a:duotone>
                </a:blip>
                <a:stretch>
                  <a:fillRect/>
                </a:stretch>
              </p:blipFill>
              <p:spPr>
                <a:xfrm>
                  <a:off x="381000" y="990600"/>
                  <a:ext cx="1541285" cy="2825685"/>
                </a:xfrm>
                <a:prstGeom prst="rect">
                  <a:avLst/>
                </a:prstGeom>
              </p:spPr>
            </p:pic>
            <p:pic>
              <p:nvPicPr>
                <p:cNvPr id="48" name="Picture 47" title="decorative image"/>
                <p:cNvPicPr>
                  <a:picLocks noChangeAspect="1"/>
                </p:cNvPicPr>
                <p:nvPr/>
              </p:nvPicPr>
              <p:blipFill>
                <a:blip r:embed="rId7"/>
                <a:stretch>
                  <a:fillRect/>
                </a:stretch>
              </p:blipFill>
              <p:spPr>
                <a:xfrm>
                  <a:off x="1362974" y="1374057"/>
                  <a:ext cx="347229" cy="101092"/>
                </a:xfrm>
                <a:prstGeom prst="rect">
                  <a:avLst/>
                </a:prstGeom>
              </p:spPr>
            </p:pic>
          </p:grpSp>
          <p:sp>
            <p:nvSpPr>
              <p:cNvPr id="49" name="TextBox 48"/>
              <p:cNvSpPr txBox="1"/>
              <p:nvPr/>
            </p:nvSpPr>
            <p:spPr>
              <a:xfrm>
                <a:off x="3993832" y="1655802"/>
                <a:ext cx="114300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rgbClr val="53565A"/>
                    </a:solidFill>
                    <a:effectLst/>
                    <a:uLnTx/>
                    <a:uFillTx/>
                    <a:latin typeface="Arial"/>
                    <a:cs typeface="+mn-cs"/>
                  </a:rPr>
                  <a:t>Enter passcode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53565A"/>
                  </a:solidFill>
                  <a:effectLst/>
                  <a:uLnTx/>
                  <a:uFillTx/>
                  <a:latin typeface="Arial"/>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rgbClr val="53565A"/>
                    </a:solidFill>
                    <a:effectLst/>
                    <a:uLnTx/>
                    <a:uFillTx/>
                    <a:latin typeface="Arial"/>
                    <a:cs typeface="+mn-cs"/>
                  </a:rPr>
                  <a:t>_ _ _ _ _ _</a:t>
                </a:r>
                <a:endParaRPr kumimoji="0" lang="en-US" sz="1000" b="1" i="0" u="none" strike="noStrike" kern="1200" cap="none" spc="0" normalizeH="0" baseline="0" noProof="0" dirty="0">
                  <a:ln>
                    <a:noFill/>
                  </a:ln>
                  <a:solidFill>
                    <a:srgbClr val="53565A"/>
                  </a:solidFill>
                  <a:effectLst/>
                  <a:uLnTx/>
                  <a:uFillTx/>
                  <a:latin typeface="Arial"/>
                  <a:cs typeface="+mn-cs"/>
                </a:endParaRPr>
              </a:p>
            </p:txBody>
          </p:sp>
        </p:grpSp>
        <p:sp>
          <p:nvSpPr>
            <p:cNvPr id="57" name="Right Arrow 56" title="decorative image"/>
            <p:cNvSpPr/>
            <p:nvPr/>
          </p:nvSpPr>
          <p:spPr bwMode="auto">
            <a:xfrm>
              <a:off x="7131770" y="2332857"/>
              <a:ext cx="220541" cy="358949"/>
            </a:xfrm>
            <a:prstGeom prst="rightArrow">
              <a:avLst/>
            </a:prstGeom>
            <a:solidFill>
              <a:schemeClr val="folHlink"/>
            </a:solidFill>
            <a:ln w="63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smtClean="0">
                <a:ln>
                  <a:noFill/>
                </a:ln>
                <a:solidFill>
                  <a:srgbClr val="53565A"/>
                </a:solidFill>
                <a:effectLst/>
                <a:uLnTx/>
                <a:uFillTx/>
                <a:latin typeface="Arial" pitchFamily="34" charset="0"/>
                <a:ea typeface="ヒラギノ角ゴ Pro W3" pitchFamily="124" charset="-128"/>
                <a:cs typeface="+mn-cs"/>
              </a:endParaRPr>
            </a:p>
          </p:txBody>
        </p:sp>
      </p:grpSp>
      <p:sp>
        <p:nvSpPr>
          <p:cNvPr id="61" name="TextBox 60"/>
          <p:cNvSpPr txBox="1"/>
          <p:nvPr/>
        </p:nvSpPr>
        <p:spPr>
          <a:xfrm>
            <a:off x="7412214" y="4542472"/>
            <a:ext cx="1465085"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53565A"/>
                </a:solidFill>
                <a:effectLst/>
                <a:uLnTx/>
                <a:uFillTx/>
                <a:latin typeface="Arial"/>
                <a:cs typeface="+mn-cs"/>
              </a:rPr>
              <a:t>Your card is now ready to be used</a:t>
            </a:r>
            <a:endParaRPr kumimoji="0" lang="en-US" sz="1200" b="0" i="0" u="none" strike="noStrike" kern="1200" cap="none" spc="0" normalizeH="0" baseline="0" noProof="0" dirty="0">
              <a:ln>
                <a:noFill/>
              </a:ln>
              <a:solidFill>
                <a:srgbClr val="53565A"/>
              </a:solidFill>
              <a:effectLst/>
              <a:uLnTx/>
              <a:uFillTx/>
              <a:latin typeface="Arial"/>
              <a:cs typeface="+mn-cs"/>
            </a:endParaRPr>
          </a:p>
        </p:txBody>
      </p:sp>
      <p:grpSp>
        <p:nvGrpSpPr>
          <p:cNvPr id="14" name="Group 13"/>
          <p:cNvGrpSpPr/>
          <p:nvPr/>
        </p:nvGrpSpPr>
        <p:grpSpPr>
          <a:xfrm>
            <a:off x="7374115" y="1207824"/>
            <a:ext cx="1541285" cy="2825685"/>
            <a:chOff x="7374115" y="1207824"/>
            <a:chExt cx="1541285" cy="2825685"/>
          </a:xfrm>
        </p:grpSpPr>
        <p:grpSp>
          <p:nvGrpSpPr>
            <p:cNvPr id="37" name="Group 36" title="decorative image"/>
            <p:cNvGrpSpPr/>
            <p:nvPr/>
          </p:nvGrpSpPr>
          <p:grpSpPr>
            <a:xfrm>
              <a:off x="7374115" y="1207824"/>
              <a:ext cx="1541285" cy="2825685"/>
              <a:chOff x="381000" y="990600"/>
              <a:chExt cx="1541285" cy="2825685"/>
            </a:xfrm>
          </p:grpSpPr>
          <p:pic>
            <p:nvPicPr>
              <p:cNvPr id="38" name="Picture 37" title="decorative image"/>
              <p:cNvPicPr>
                <a:picLocks noChangeAspect="1"/>
              </p:cNvPicPr>
              <p:nvPr/>
            </p:nvPicPr>
            <p:blipFill>
              <a:blip r:embed="rId6">
                <a:duotone>
                  <a:schemeClr val="bg2">
                    <a:shade val="45000"/>
                    <a:satMod val="135000"/>
                  </a:schemeClr>
                  <a:prstClr val="white"/>
                </a:duotone>
              </a:blip>
              <a:stretch>
                <a:fillRect/>
              </a:stretch>
            </p:blipFill>
            <p:spPr>
              <a:xfrm>
                <a:off x="381000" y="990600"/>
                <a:ext cx="1541285" cy="2825685"/>
              </a:xfrm>
              <a:prstGeom prst="rect">
                <a:avLst/>
              </a:prstGeom>
            </p:spPr>
          </p:pic>
          <p:pic>
            <p:nvPicPr>
              <p:cNvPr id="39" name="Picture 38" title="decorative image"/>
              <p:cNvPicPr>
                <a:picLocks noChangeAspect="1"/>
              </p:cNvPicPr>
              <p:nvPr/>
            </p:nvPicPr>
            <p:blipFill>
              <a:blip r:embed="rId7"/>
              <a:stretch>
                <a:fillRect/>
              </a:stretch>
            </p:blipFill>
            <p:spPr>
              <a:xfrm>
                <a:off x="1362974" y="1374057"/>
                <a:ext cx="347229" cy="101092"/>
              </a:xfrm>
              <a:prstGeom prst="rect">
                <a:avLst/>
              </a:prstGeom>
            </p:spPr>
          </p:pic>
        </p:grpSp>
        <p:sp>
          <p:nvSpPr>
            <p:cNvPr id="43" name="TextBox 42"/>
            <p:cNvSpPr txBox="1"/>
            <p:nvPr/>
          </p:nvSpPr>
          <p:spPr>
            <a:xfrm>
              <a:off x="7581883" y="1873026"/>
              <a:ext cx="114300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rgbClr val="53565A"/>
                  </a:solidFill>
                  <a:effectLst/>
                  <a:uLnTx/>
                  <a:uFillTx/>
                  <a:latin typeface="Arial"/>
                  <a:cs typeface="+mn-cs"/>
                </a:rPr>
                <a:t>Card activated</a:t>
              </a:r>
              <a:endParaRPr kumimoji="0" lang="en-US" sz="1000" b="1" i="0" u="none" strike="noStrike" kern="1200" cap="none" spc="0" normalizeH="0" baseline="0" noProof="0" dirty="0">
                <a:ln>
                  <a:noFill/>
                </a:ln>
                <a:solidFill>
                  <a:srgbClr val="53565A"/>
                </a:solidFill>
                <a:effectLst/>
                <a:uLnTx/>
                <a:uFillTx/>
                <a:latin typeface="Arial"/>
                <a:cs typeface="+mn-cs"/>
              </a:endParaRPr>
            </a:p>
          </p:txBody>
        </p:sp>
        <p:pic>
          <p:nvPicPr>
            <p:cNvPr id="51" name="Picture 50" title="decorative image"/>
            <p:cNvPicPr>
              <a:picLocks noChangeAspect="1"/>
            </p:cNvPicPr>
            <p:nvPr/>
          </p:nvPicPr>
          <p:blipFill>
            <a:blip r:embed="rId8"/>
            <a:stretch>
              <a:fillRect/>
            </a:stretch>
          </p:blipFill>
          <p:spPr>
            <a:xfrm>
              <a:off x="7719987" y="2350824"/>
              <a:ext cx="866792" cy="548640"/>
            </a:xfrm>
            <a:prstGeom prst="rect">
              <a:avLst/>
            </a:prstGeom>
          </p:spPr>
        </p:pic>
      </p:grpSp>
      <p:sp>
        <p:nvSpPr>
          <p:cNvPr id="24" name="Rectangle 23"/>
          <p:cNvSpPr/>
          <p:nvPr>
            <p:custDataLst>
              <p:tags r:id="rId3"/>
            </p:custDataLst>
          </p:nvPr>
        </p:nvSpPr>
        <p:spPr bwMode="auto">
          <a:xfrm>
            <a:off x="165100" y="6647180"/>
            <a:ext cx="57150" cy="121920"/>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smtClean="0">
                <a:ln>
                  <a:noFill/>
                </a:ln>
                <a:solidFill>
                  <a:srgbClr val="53565A"/>
                </a:solidFill>
                <a:effectLst/>
                <a:uLnTx/>
                <a:uFillTx/>
                <a:latin typeface="Arial" pitchFamily="34" charset="0"/>
                <a:ea typeface="+mj-ea"/>
                <a:cs typeface="+mn-cs"/>
              </a:rPr>
              <a:t>18</a:t>
            </a:r>
            <a:endParaRPr kumimoji="0" lang="en-US" sz="800" b="0" i="0" u="none" strike="noStrike" kern="1200" cap="none" spc="0" normalizeH="0" baseline="0" noProof="0" dirty="0" smtClean="0">
              <a:ln>
                <a:noFill/>
              </a:ln>
              <a:solidFill>
                <a:srgbClr val="53565A"/>
              </a:solidFill>
              <a:effectLst/>
              <a:uLnTx/>
              <a:uFillTx/>
              <a:latin typeface="Arial" pitchFamily="34" charset="0"/>
              <a:ea typeface="+mj-ea"/>
              <a:cs typeface="+mn-cs"/>
            </a:endParaRPr>
          </a:p>
        </p:txBody>
      </p:sp>
    </p:spTree>
    <p:custDataLst>
      <p:tags r:id="rId1"/>
    </p:custDataLst>
    <p:extLst>
      <p:ext uri="{BB962C8B-B14F-4D97-AF65-F5344CB8AC3E}">
        <p14:creationId xmlns:p14="http://schemas.microsoft.com/office/powerpoint/2010/main" val="1238545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entury Gothic" panose="020B0502020202020204" pitchFamily="34" charset="0"/>
              </a:rPr>
              <a:t>SMS and Email Alerts</a:t>
            </a:r>
          </a:p>
        </p:txBody>
      </p:sp>
      <p:sp>
        <p:nvSpPr>
          <p:cNvPr id="7" name="TextBox 6"/>
          <p:cNvSpPr txBox="1"/>
          <p:nvPr/>
        </p:nvSpPr>
        <p:spPr>
          <a:xfrm>
            <a:off x="156463" y="821591"/>
            <a:ext cx="2543118"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3565A"/>
                </a:solidFill>
                <a:effectLst/>
                <a:uLnTx/>
                <a:uFillTx/>
                <a:latin typeface="Arial"/>
                <a:cs typeface="+mn-cs"/>
              </a:rPr>
              <a:t>Allowing Cardholders </a:t>
            </a:r>
            <a:endParaRPr kumimoji="0" lang="en-US" sz="1600" b="1" i="0" u="none" strike="noStrike" kern="1200" cap="none" spc="0" normalizeH="0" baseline="0" noProof="0" dirty="0" smtClean="0">
              <a:ln>
                <a:noFill/>
              </a:ln>
              <a:solidFill>
                <a:srgbClr val="53565A"/>
              </a:solidFill>
              <a:effectLst/>
              <a:uLnTx/>
              <a:uFillTx/>
              <a:latin typeface="Arial"/>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53565A"/>
                </a:solidFill>
                <a:effectLst/>
                <a:uLnTx/>
                <a:uFillTx/>
                <a:latin typeface="Arial"/>
                <a:cs typeface="+mn-cs"/>
              </a:rPr>
              <a:t>And A/OPCs to request and receive important account information directly to their designated device for immediate action</a:t>
            </a:r>
            <a:endParaRPr kumimoji="0" lang="en-US" sz="1600" b="0" i="0" u="none" strike="noStrike" kern="1200" cap="none" spc="0" normalizeH="0" baseline="0" noProof="0" dirty="0">
              <a:ln>
                <a:noFill/>
              </a:ln>
              <a:solidFill>
                <a:srgbClr val="53565A"/>
              </a:solidFill>
              <a:effectLst/>
              <a:uLnTx/>
              <a:uFillTx/>
              <a:latin typeface="Arial"/>
              <a:cs typeface="+mn-cs"/>
            </a:endParaRPr>
          </a:p>
        </p:txBody>
      </p:sp>
      <p:cxnSp>
        <p:nvCxnSpPr>
          <p:cNvPr id="8" name="Straight Connector 7" title="decorative image"/>
          <p:cNvCxnSpPr/>
          <p:nvPr/>
        </p:nvCxnSpPr>
        <p:spPr bwMode="auto">
          <a:xfrm>
            <a:off x="107028" y="2895600"/>
            <a:ext cx="2483772" cy="0"/>
          </a:xfrm>
          <a:prstGeom prst="line">
            <a:avLst/>
          </a:prstGeom>
          <a:solidFill>
            <a:schemeClr val="folHlink"/>
          </a:solidFill>
          <a:ln w="635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 name="Group 3"/>
          <p:cNvGrpSpPr/>
          <p:nvPr/>
        </p:nvGrpSpPr>
        <p:grpSpPr>
          <a:xfrm>
            <a:off x="156463" y="3200400"/>
            <a:ext cx="2845495" cy="914400"/>
            <a:chOff x="156463" y="3200400"/>
            <a:chExt cx="2845495" cy="914400"/>
          </a:xfrm>
        </p:grpSpPr>
        <p:sp>
          <p:nvSpPr>
            <p:cNvPr id="17" name="Oval 16"/>
            <p:cNvSpPr/>
            <p:nvPr/>
          </p:nvSpPr>
          <p:spPr bwMode="auto">
            <a:xfrm>
              <a:off x="156463" y="3200400"/>
              <a:ext cx="914400" cy="914400"/>
            </a:xfrm>
            <a:prstGeom prst="ellipse">
              <a:avLst/>
            </a:prstGeom>
            <a:noFill/>
            <a:ln w="38100" cap="flat" cmpd="sng" algn="ctr">
              <a:solidFill>
                <a:srgbClr val="00B0B9"/>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CB6015"/>
                  </a:solidFill>
                  <a:effectLst/>
                  <a:uLnTx/>
                  <a:uFillTx/>
                  <a:latin typeface="Arial" pitchFamily="34" charset="0"/>
                  <a:ea typeface="ヒラギノ角ゴ Pro W3" pitchFamily="124" charset="-128"/>
                  <a:cs typeface="+mn-cs"/>
                </a:rPr>
                <a:t>&gt;2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CB6015"/>
                  </a:solidFill>
                  <a:effectLst/>
                  <a:uLnTx/>
                  <a:uFillTx/>
                  <a:latin typeface="Arial" pitchFamily="34" charset="0"/>
                  <a:ea typeface="ヒラギノ角ゴ Pro W3" pitchFamily="124" charset="-128"/>
                  <a:cs typeface="+mn-cs"/>
                </a:rPr>
                <a:t>Million</a:t>
              </a:r>
            </a:p>
          </p:txBody>
        </p:sp>
        <p:sp>
          <p:nvSpPr>
            <p:cNvPr id="18" name="TextBox 17"/>
            <p:cNvSpPr txBox="1"/>
            <p:nvPr/>
          </p:nvSpPr>
          <p:spPr>
            <a:xfrm>
              <a:off x="1173158" y="3375277"/>
              <a:ext cx="18288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53565A"/>
                  </a:solidFill>
                  <a:effectLst/>
                  <a:uLnTx/>
                  <a:uFillTx/>
                  <a:latin typeface="Arial"/>
                  <a:cs typeface="+mn-cs"/>
                </a:rPr>
                <a:t>Alerts sent per month globally</a:t>
              </a:r>
              <a:endParaRPr kumimoji="0" lang="en-US" sz="1400" b="0" i="0" u="none" strike="noStrike" kern="1200" cap="none" spc="0" normalizeH="0" baseline="0" noProof="0" dirty="0">
                <a:ln>
                  <a:noFill/>
                </a:ln>
                <a:solidFill>
                  <a:srgbClr val="53565A"/>
                </a:solidFill>
                <a:effectLst/>
                <a:uLnTx/>
                <a:uFillTx/>
                <a:latin typeface="Arial"/>
                <a:cs typeface="+mn-cs"/>
              </a:endParaRPr>
            </a:p>
          </p:txBody>
        </p:sp>
      </p:grpSp>
      <p:grpSp>
        <p:nvGrpSpPr>
          <p:cNvPr id="6" name="Group 5"/>
          <p:cNvGrpSpPr/>
          <p:nvPr/>
        </p:nvGrpSpPr>
        <p:grpSpPr>
          <a:xfrm>
            <a:off x="156463" y="4419600"/>
            <a:ext cx="3043936" cy="914400"/>
            <a:chOff x="156463" y="4419600"/>
            <a:chExt cx="3043936" cy="914400"/>
          </a:xfrm>
        </p:grpSpPr>
        <p:sp>
          <p:nvSpPr>
            <p:cNvPr id="19" name="Oval 18"/>
            <p:cNvSpPr/>
            <p:nvPr/>
          </p:nvSpPr>
          <p:spPr bwMode="auto">
            <a:xfrm>
              <a:off x="156463" y="4419600"/>
              <a:ext cx="914400" cy="914400"/>
            </a:xfrm>
            <a:prstGeom prst="ellipse">
              <a:avLst/>
            </a:prstGeom>
            <a:noFill/>
            <a:ln w="38100" cap="flat" cmpd="sng" algn="ctr">
              <a:solidFill>
                <a:srgbClr val="CB6015"/>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00B0B9"/>
                  </a:solidFill>
                  <a:effectLst/>
                  <a:uLnTx/>
                  <a:uFillTx/>
                  <a:latin typeface="Arial" pitchFamily="34" charset="0"/>
                  <a:ea typeface="ヒラギノ角ゴ Pro W3" pitchFamily="124" charset="-128"/>
                  <a:cs typeface="+mn-cs"/>
                </a:rPr>
                <a:t>~1.23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00B0B9"/>
                  </a:solidFill>
                  <a:effectLst/>
                  <a:uLnTx/>
                  <a:uFillTx/>
                  <a:latin typeface="Arial" pitchFamily="34" charset="0"/>
                  <a:ea typeface="ヒラギノ角ゴ Pro W3" pitchFamily="124" charset="-128"/>
                  <a:cs typeface="+mn-cs"/>
                </a:rPr>
                <a:t>Million</a:t>
              </a:r>
            </a:p>
          </p:txBody>
        </p:sp>
        <p:sp>
          <p:nvSpPr>
            <p:cNvPr id="20" name="TextBox 19"/>
            <p:cNvSpPr txBox="1"/>
            <p:nvPr/>
          </p:nvSpPr>
          <p:spPr>
            <a:xfrm>
              <a:off x="1169930" y="4594477"/>
              <a:ext cx="203046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53565A"/>
                  </a:solidFill>
                  <a:effectLst/>
                  <a:uLnTx/>
                  <a:uFillTx/>
                  <a:latin typeface="Arial"/>
                  <a:cs typeface="+mn-cs"/>
                </a:rPr>
                <a:t>Cardholders subscribed globally</a:t>
              </a:r>
              <a:endParaRPr kumimoji="0" lang="en-US" sz="1400" b="0" i="0" u="none" strike="noStrike" kern="1200" cap="none" spc="0" normalizeH="0" baseline="0" noProof="0" dirty="0">
                <a:ln>
                  <a:noFill/>
                </a:ln>
                <a:solidFill>
                  <a:srgbClr val="53565A"/>
                </a:solidFill>
                <a:effectLst/>
                <a:uLnTx/>
                <a:uFillTx/>
                <a:latin typeface="Arial"/>
                <a:cs typeface="+mn-cs"/>
              </a:endParaRPr>
            </a:p>
          </p:txBody>
        </p:sp>
      </p:grpSp>
      <p:grpSp>
        <p:nvGrpSpPr>
          <p:cNvPr id="3" name="Group 2" title="decorative image"/>
          <p:cNvGrpSpPr/>
          <p:nvPr/>
        </p:nvGrpSpPr>
        <p:grpSpPr>
          <a:xfrm>
            <a:off x="3724692" y="1068369"/>
            <a:ext cx="2151815" cy="3868173"/>
            <a:chOff x="3724692" y="1068369"/>
            <a:chExt cx="2151815" cy="3868173"/>
          </a:xfrm>
        </p:grpSpPr>
        <p:pic>
          <p:nvPicPr>
            <p:cNvPr id="10" name="Picture 9" title="decorative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4692" y="1068369"/>
              <a:ext cx="2151815" cy="3868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title="decorative image"/>
            <p:cNvPicPr>
              <a:picLocks noChangeAspect="1"/>
            </p:cNvPicPr>
            <p:nvPr/>
          </p:nvPicPr>
          <p:blipFill rotWithShape="1">
            <a:blip r:embed="rId6">
              <a:extLst>
                <a:ext uri="{28A0092B-C50C-407E-A947-70E740481C1C}">
                  <a14:useLocalDpi xmlns:a14="http://schemas.microsoft.com/office/drawing/2010/main" val="0"/>
                </a:ext>
              </a:extLst>
            </a:blip>
            <a:srcRect l="12713" t="12763" r="12101" b="19164"/>
            <a:stretch/>
          </p:blipFill>
          <p:spPr>
            <a:xfrm>
              <a:off x="3975957" y="1512527"/>
              <a:ext cx="1662843" cy="2841840"/>
            </a:xfrm>
            <a:prstGeom prst="rect">
              <a:avLst/>
            </a:prstGeom>
          </p:spPr>
        </p:pic>
      </p:grpSp>
      <p:sp>
        <p:nvSpPr>
          <p:cNvPr id="9" name="Rectangle 8"/>
          <p:cNvSpPr/>
          <p:nvPr/>
        </p:nvSpPr>
        <p:spPr>
          <a:xfrm>
            <a:off x="6400801" y="1264146"/>
            <a:ext cx="2667000" cy="3231654"/>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0"/>
              </a:spcAft>
              <a:buClr>
                <a:srgbClr val="CB6015"/>
              </a:buClr>
              <a:buSzTx/>
              <a:buFontTx/>
              <a:buNone/>
              <a:tabLst/>
              <a:defRPr/>
            </a:pPr>
            <a:r>
              <a:rPr kumimoji="0" lang="en-US" sz="1400" b="1" i="0" u="sng" strike="noStrike" kern="1200" cap="none" spc="0" normalizeH="0" baseline="0" noProof="0" dirty="0" smtClean="0">
                <a:ln>
                  <a:noFill/>
                </a:ln>
                <a:solidFill>
                  <a:srgbClr val="53565A"/>
                </a:solidFill>
                <a:effectLst/>
                <a:uLnTx/>
                <a:uFillTx/>
                <a:latin typeface="Arial"/>
                <a:cs typeface="+mn-cs"/>
              </a:rPr>
              <a:t>CitiManager Alerts</a:t>
            </a:r>
          </a:p>
          <a:p>
            <a:pPr marL="285750" marR="0" lvl="0" indent="-285750" algn="l" defTabSz="914400" rtl="0" eaLnBrk="1" fontAlgn="auto" latinLnBrk="0" hangingPunct="1">
              <a:lnSpc>
                <a:spcPct val="100000"/>
              </a:lnSpc>
              <a:spcBef>
                <a:spcPts val="600"/>
              </a:spcBef>
              <a:spcAft>
                <a:spcPts val="0"/>
              </a:spcAft>
              <a:buClr>
                <a:srgbClr val="CB6015"/>
              </a:buClr>
              <a:buSzTx/>
              <a:buFont typeface="Wingdings" panose="05000000000000000000" pitchFamily="2" charset="2"/>
              <a:buChar char="ü"/>
              <a:tabLst/>
              <a:defRPr/>
            </a:pPr>
            <a:r>
              <a:rPr kumimoji="0" lang="en-US" sz="1400" b="0" i="0" u="none" strike="noStrike" kern="1200" cap="none" spc="0" normalizeH="0" baseline="0" noProof="0" dirty="0" smtClean="0">
                <a:ln>
                  <a:noFill/>
                </a:ln>
                <a:solidFill>
                  <a:srgbClr val="53565A"/>
                </a:solidFill>
                <a:effectLst/>
                <a:uLnTx/>
                <a:uFillTx/>
                <a:latin typeface="Arial"/>
                <a:cs typeface="+mn-cs"/>
              </a:rPr>
              <a:t>Statement Ready</a:t>
            </a:r>
          </a:p>
          <a:p>
            <a:pPr marL="285750" marR="0" lvl="0" indent="-285750" algn="l" defTabSz="914400" rtl="0" eaLnBrk="1" fontAlgn="auto" latinLnBrk="0" hangingPunct="1">
              <a:lnSpc>
                <a:spcPct val="100000"/>
              </a:lnSpc>
              <a:spcBef>
                <a:spcPts val="600"/>
              </a:spcBef>
              <a:spcAft>
                <a:spcPts val="0"/>
              </a:spcAft>
              <a:buClr>
                <a:srgbClr val="CB6015"/>
              </a:buClr>
              <a:buSzTx/>
              <a:buFont typeface="Wingdings" panose="05000000000000000000" pitchFamily="2" charset="2"/>
              <a:buChar char="ü"/>
              <a:tabLst/>
              <a:defRPr/>
            </a:pPr>
            <a:r>
              <a:rPr kumimoji="0" lang="en-US" sz="1400" b="0" i="0" u="none" strike="noStrike" kern="1200" cap="none" spc="0" normalizeH="0" baseline="0" noProof="0" dirty="0" smtClean="0">
                <a:ln>
                  <a:noFill/>
                </a:ln>
                <a:solidFill>
                  <a:srgbClr val="53565A"/>
                </a:solidFill>
                <a:effectLst/>
                <a:uLnTx/>
                <a:uFillTx/>
                <a:latin typeface="Arial"/>
                <a:cs typeface="+mn-cs"/>
              </a:rPr>
              <a:t>Payment Due</a:t>
            </a:r>
          </a:p>
          <a:p>
            <a:pPr marL="285750" marR="0" lvl="0" indent="-285750" algn="l" defTabSz="914400" rtl="0" eaLnBrk="1" fontAlgn="auto" latinLnBrk="0" hangingPunct="1">
              <a:lnSpc>
                <a:spcPct val="100000"/>
              </a:lnSpc>
              <a:spcBef>
                <a:spcPts val="600"/>
              </a:spcBef>
              <a:spcAft>
                <a:spcPts val="0"/>
              </a:spcAft>
              <a:buClr>
                <a:srgbClr val="CB6015"/>
              </a:buClr>
              <a:buSzTx/>
              <a:buFont typeface="Wingdings" panose="05000000000000000000" pitchFamily="2" charset="2"/>
              <a:buChar char="ü"/>
              <a:tabLst/>
              <a:defRPr/>
            </a:pPr>
            <a:r>
              <a:rPr kumimoji="0" lang="en-US" sz="1400" b="0" i="0" u="none" strike="noStrike" kern="1200" cap="none" spc="0" normalizeH="0" baseline="0" noProof="0" dirty="0" smtClean="0">
                <a:ln>
                  <a:noFill/>
                </a:ln>
                <a:solidFill>
                  <a:srgbClr val="53565A"/>
                </a:solidFill>
                <a:effectLst/>
                <a:uLnTx/>
                <a:uFillTx/>
                <a:latin typeface="Arial"/>
                <a:cs typeface="+mn-cs"/>
              </a:rPr>
              <a:t>Payment Received</a:t>
            </a:r>
          </a:p>
          <a:p>
            <a:pPr marL="285750" marR="0" lvl="0" indent="-285750" algn="l" defTabSz="914400" rtl="0" eaLnBrk="1" fontAlgn="auto" latinLnBrk="0" hangingPunct="1">
              <a:lnSpc>
                <a:spcPct val="100000"/>
              </a:lnSpc>
              <a:spcBef>
                <a:spcPts val="600"/>
              </a:spcBef>
              <a:spcAft>
                <a:spcPts val="0"/>
              </a:spcAft>
              <a:buClr>
                <a:srgbClr val="CB6015"/>
              </a:buClr>
              <a:buSzTx/>
              <a:buFont typeface="Wingdings" panose="05000000000000000000" pitchFamily="2" charset="2"/>
              <a:buChar char="ü"/>
              <a:tabLst/>
              <a:defRPr/>
            </a:pPr>
            <a:r>
              <a:rPr kumimoji="0" lang="en-US" sz="1400" b="0" i="0" u="none" strike="noStrike" kern="1200" cap="none" spc="0" normalizeH="0" baseline="0" noProof="0" dirty="0" smtClean="0">
                <a:ln>
                  <a:noFill/>
                </a:ln>
                <a:solidFill>
                  <a:srgbClr val="53565A"/>
                </a:solidFill>
                <a:effectLst/>
                <a:uLnTx/>
                <a:uFillTx/>
                <a:latin typeface="Arial"/>
                <a:cs typeface="+mn-cs"/>
              </a:rPr>
              <a:t>Payment Past Due</a:t>
            </a:r>
          </a:p>
          <a:p>
            <a:pPr marL="285750" marR="0" lvl="0" indent="-285750" algn="l" defTabSz="914400" rtl="0" eaLnBrk="1" fontAlgn="auto" latinLnBrk="0" hangingPunct="1">
              <a:lnSpc>
                <a:spcPct val="100000"/>
              </a:lnSpc>
              <a:spcBef>
                <a:spcPts val="600"/>
              </a:spcBef>
              <a:spcAft>
                <a:spcPts val="0"/>
              </a:spcAft>
              <a:buClr>
                <a:srgbClr val="CB6015"/>
              </a:buClr>
              <a:buSzTx/>
              <a:buFont typeface="Wingdings" panose="05000000000000000000" pitchFamily="2" charset="2"/>
              <a:buChar char="ü"/>
              <a:tabLst/>
              <a:defRPr/>
            </a:pPr>
            <a:r>
              <a:rPr kumimoji="0" lang="en-US" sz="1400" b="0" i="0" u="none" strike="noStrike" kern="1200" cap="none" spc="0" normalizeH="0" baseline="0" noProof="0" dirty="0" smtClean="0">
                <a:ln>
                  <a:noFill/>
                </a:ln>
                <a:solidFill>
                  <a:srgbClr val="53565A"/>
                </a:solidFill>
                <a:effectLst/>
                <a:uLnTx/>
                <a:uFillTx/>
                <a:latin typeface="Arial"/>
                <a:cs typeface="+mn-cs"/>
              </a:rPr>
              <a:t>Replacement Card Notice</a:t>
            </a:r>
          </a:p>
          <a:p>
            <a:pPr marL="285750" marR="0" lvl="0" indent="-285750" algn="l" defTabSz="914400" rtl="0" eaLnBrk="1" fontAlgn="auto" latinLnBrk="0" hangingPunct="1">
              <a:lnSpc>
                <a:spcPct val="100000"/>
              </a:lnSpc>
              <a:spcBef>
                <a:spcPts val="600"/>
              </a:spcBef>
              <a:spcAft>
                <a:spcPts val="0"/>
              </a:spcAft>
              <a:buClr>
                <a:srgbClr val="CB6015"/>
              </a:buClr>
              <a:buSzTx/>
              <a:buFont typeface="Wingdings" panose="05000000000000000000" pitchFamily="2" charset="2"/>
              <a:buChar char="ü"/>
              <a:tabLst/>
              <a:defRPr/>
            </a:pPr>
            <a:r>
              <a:rPr kumimoji="0" lang="en-US" sz="1400" b="0" i="0" u="none" strike="noStrike" kern="1200" cap="none" spc="0" normalizeH="0" baseline="0" noProof="0" dirty="0">
                <a:ln>
                  <a:noFill/>
                </a:ln>
                <a:solidFill>
                  <a:srgbClr val="53565A"/>
                </a:solidFill>
                <a:effectLst/>
                <a:uLnTx/>
                <a:uFillTx/>
                <a:latin typeface="Arial"/>
                <a:cs typeface="+mn-cs"/>
              </a:rPr>
              <a:t>Declined Transaction</a:t>
            </a:r>
          </a:p>
          <a:p>
            <a:pPr marL="285750" marR="0" lvl="0" indent="-285750" algn="l" defTabSz="914400" rtl="0" eaLnBrk="1" fontAlgn="auto" latinLnBrk="0" hangingPunct="1">
              <a:lnSpc>
                <a:spcPct val="100000"/>
              </a:lnSpc>
              <a:spcBef>
                <a:spcPts val="600"/>
              </a:spcBef>
              <a:spcAft>
                <a:spcPts val="0"/>
              </a:spcAft>
              <a:buClr>
                <a:srgbClr val="CB6015"/>
              </a:buClr>
              <a:buSzTx/>
              <a:buFont typeface="Wingdings" panose="05000000000000000000" pitchFamily="2" charset="2"/>
              <a:buChar char="ü"/>
              <a:tabLst/>
              <a:defRPr/>
            </a:pPr>
            <a:r>
              <a:rPr kumimoji="0" lang="en-US" sz="1400" b="0" i="0" u="none" strike="noStrike" kern="1200" cap="none" spc="0" normalizeH="0" baseline="0" noProof="0" dirty="0">
                <a:ln>
                  <a:noFill/>
                </a:ln>
                <a:solidFill>
                  <a:srgbClr val="53565A"/>
                </a:solidFill>
                <a:effectLst/>
                <a:uLnTx/>
                <a:uFillTx/>
                <a:latin typeface="Arial"/>
                <a:cs typeface="+mn-cs"/>
              </a:rPr>
              <a:t>Fraud Management</a:t>
            </a:r>
          </a:p>
          <a:p>
            <a:pPr marL="285750" marR="0" lvl="0" indent="-285750" algn="l" defTabSz="914400" rtl="0" eaLnBrk="1" fontAlgn="auto" latinLnBrk="0" hangingPunct="1">
              <a:lnSpc>
                <a:spcPct val="100000"/>
              </a:lnSpc>
              <a:spcBef>
                <a:spcPts val="600"/>
              </a:spcBef>
              <a:spcAft>
                <a:spcPts val="0"/>
              </a:spcAft>
              <a:buClr>
                <a:srgbClr val="CB6015"/>
              </a:buClr>
              <a:buSzTx/>
              <a:buFont typeface="Wingdings" panose="05000000000000000000" pitchFamily="2" charset="2"/>
              <a:buChar char="ü"/>
              <a:tabLst/>
              <a:defRPr/>
            </a:pPr>
            <a:r>
              <a:rPr kumimoji="0" lang="en-US" sz="1400" b="0" i="0" u="none" strike="noStrike" kern="1200" cap="none" spc="0" normalizeH="0" baseline="0" noProof="0" dirty="0">
                <a:ln>
                  <a:noFill/>
                </a:ln>
                <a:solidFill>
                  <a:srgbClr val="53565A"/>
                </a:solidFill>
                <a:effectLst/>
                <a:uLnTx/>
                <a:uFillTx/>
                <a:latin typeface="Arial"/>
                <a:cs typeface="+mn-cs"/>
              </a:rPr>
              <a:t>Dispute Resolution</a:t>
            </a:r>
            <a:endParaRPr kumimoji="0" lang="en-US" sz="1400" b="0" i="0" u="none" strike="noStrike" kern="1200" cap="none" spc="0" normalizeH="0" baseline="0" noProof="0" dirty="0">
              <a:ln>
                <a:noFill/>
              </a:ln>
              <a:solidFill>
                <a:srgbClr val="CB6015"/>
              </a:solidFill>
              <a:effectLst/>
              <a:uLnTx/>
              <a:uFillTx/>
              <a:latin typeface="Arial"/>
              <a:cs typeface="+mn-cs"/>
            </a:endParaRPr>
          </a:p>
          <a:p>
            <a:pPr marL="285750" marR="0" lvl="0" indent="-285750" algn="l" defTabSz="914400" rtl="0" eaLnBrk="1" fontAlgn="auto" latinLnBrk="0" hangingPunct="1">
              <a:lnSpc>
                <a:spcPct val="100000"/>
              </a:lnSpc>
              <a:spcBef>
                <a:spcPts val="600"/>
              </a:spcBef>
              <a:spcAft>
                <a:spcPts val="0"/>
              </a:spcAft>
              <a:buClr>
                <a:srgbClr val="CB6015"/>
              </a:buClr>
              <a:buSzTx/>
              <a:buFont typeface="Wingdings" panose="05000000000000000000" pitchFamily="2" charset="2"/>
              <a:buChar char="ü"/>
              <a:tabLst/>
              <a:defRPr/>
            </a:pPr>
            <a:r>
              <a:rPr kumimoji="0" lang="en-US" sz="1400" b="0" i="0" u="none" strike="noStrike" kern="1200" cap="none" spc="0" normalizeH="0" baseline="0" noProof="0" dirty="0">
                <a:ln>
                  <a:noFill/>
                </a:ln>
                <a:solidFill>
                  <a:srgbClr val="53565A"/>
                </a:solidFill>
                <a:effectLst/>
                <a:uLnTx/>
                <a:uFillTx/>
                <a:latin typeface="Arial"/>
                <a:cs typeface="+mn-cs"/>
              </a:rPr>
              <a:t>On-demand alerts</a:t>
            </a:r>
          </a:p>
          <a:p>
            <a:pPr marL="285750" marR="0" lvl="0" indent="-285750" algn="l" defTabSz="914400" rtl="0" eaLnBrk="1" fontAlgn="auto" latinLnBrk="0" hangingPunct="1">
              <a:lnSpc>
                <a:spcPct val="100000"/>
              </a:lnSpc>
              <a:spcBef>
                <a:spcPts val="600"/>
              </a:spcBef>
              <a:spcAft>
                <a:spcPts val="0"/>
              </a:spcAft>
              <a:buClr>
                <a:srgbClr val="CB6015"/>
              </a:buClr>
              <a:buSzTx/>
              <a:buFont typeface="Wingdings" panose="05000000000000000000" pitchFamily="2" charset="2"/>
              <a:buChar char="ü"/>
              <a:tabLst/>
              <a:defRPr/>
            </a:pPr>
            <a:r>
              <a:rPr kumimoji="0" lang="en-US" sz="1400" b="0" i="0" u="none" strike="noStrike" kern="1200" cap="none" spc="0" normalizeH="0" baseline="0" noProof="0" dirty="0" smtClean="0">
                <a:ln>
                  <a:noFill/>
                </a:ln>
                <a:solidFill>
                  <a:srgbClr val="53565A"/>
                </a:solidFill>
                <a:effectLst/>
                <a:uLnTx/>
                <a:uFillTx/>
                <a:latin typeface="Arial"/>
                <a:cs typeface="+mn-cs"/>
              </a:rPr>
              <a:t>30+ Alerts in Total</a:t>
            </a:r>
            <a:endParaRPr kumimoji="0" lang="en-US" sz="1400" b="0" i="0" u="none" strike="noStrike" kern="1200" cap="none" spc="0" normalizeH="0" baseline="0" noProof="0" dirty="0">
              <a:ln>
                <a:noFill/>
              </a:ln>
              <a:solidFill>
                <a:srgbClr val="53565A"/>
              </a:solidFill>
              <a:effectLst/>
              <a:uLnTx/>
              <a:uFillTx/>
              <a:latin typeface="Arial"/>
              <a:cs typeface="+mn-cs"/>
            </a:endParaRPr>
          </a:p>
        </p:txBody>
      </p:sp>
      <p:sp>
        <p:nvSpPr>
          <p:cNvPr id="12" name="Rectangle 11"/>
          <p:cNvSpPr/>
          <p:nvPr>
            <p:custDataLst>
              <p:tags r:id="rId2"/>
            </p:custDataLst>
          </p:nvPr>
        </p:nvSpPr>
        <p:spPr bwMode="auto">
          <a:xfrm>
            <a:off x="165100" y="6647180"/>
            <a:ext cx="57150" cy="121920"/>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smtClean="0">
                <a:ln>
                  <a:noFill/>
                </a:ln>
                <a:solidFill>
                  <a:srgbClr val="53565A"/>
                </a:solidFill>
                <a:effectLst/>
                <a:uLnTx/>
                <a:uFillTx/>
                <a:latin typeface="Arial" pitchFamily="34" charset="0"/>
                <a:ea typeface="+mj-ea"/>
                <a:cs typeface="+mn-cs"/>
              </a:rPr>
              <a:t>19</a:t>
            </a:r>
            <a:endParaRPr kumimoji="0" lang="en-US" sz="800" b="0" i="0" u="none" strike="noStrike" kern="1200" cap="none" spc="0" normalizeH="0" baseline="0" noProof="0" dirty="0" smtClean="0">
              <a:ln>
                <a:noFill/>
              </a:ln>
              <a:solidFill>
                <a:srgbClr val="53565A"/>
              </a:solidFill>
              <a:effectLst/>
              <a:uLnTx/>
              <a:uFillTx/>
              <a:latin typeface="Arial" pitchFamily="34" charset="0"/>
              <a:ea typeface="+mj-ea"/>
              <a:cs typeface="+mn-cs"/>
            </a:endParaRPr>
          </a:p>
        </p:txBody>
      </p:sp>
    </p:spTree>
    <p:custDataLst>
      <p:tags r:id="rId1"/>
    </p:custDataLst>
    <p:extLst>
      <p:ext uri="{BB962C8B-B14F-4D97-AF65-F5344CB8AC3E}">
        <p14:creationId xmlns:p14="http://schemas.microsoft.com/office/powerpoint/2010/main" val="27930867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ustDataLst>
      <p:tags r:id="rId1"/>
    </p:custDataLst>
    <p:extLst>
      <p:ext uri="{BB962C8B-B14F-4D97-AF65-F5344CB8AC3E}">
        <p14:creationId xmlns:p14="http://schemas.microsoft.com/office/powerpoint/2010/main" val="12980604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YOUT" val="ppLayoutTitle"/>
</p:tagLst>
</file>

<file path=ppt/tags/tag10.xml><?xml version="1.0" encoding="utf-8"?>
<p:tagLst xmlns:a="http://schemas.openxmlformats.org/drawingml/2006/main" xmlns:r="http://schemas.openxmlformats.org/officeDocument/2006/relationships" xmlns:p="http://schemas.openxmlformats.org/presentationml/2006/main">
  <p:tag name="SSB" val="txtPageMessage"/>
</p:tagLst>
</file>

<file path=ppt/tags/tag11.xml><?xml version="1.0" encoding="utf-8"?>
<p:tagLst xmlns:a="http://schemas.openxmlformats.org/drawingml/2006/main" xmlns:r="http://schemas.openxmlformats.org/officeDocument/2006/relationships" xmlns:p="http://schemas.openxmlformats.org/presentationml/2006/main">
  <p:tag name="SSB" val="PageNbr"/>
</p:tagLst>
</file>

<file path=ppt/tags/tag12.xml><?xml version="1.0" encoding="utf-8"?>
<p:tagLst xmlns:a="http://schemas.openxmlformats.org/drawingml/2006/main" xmlns:r="http://schemas.openxmlformats.org/officeDocument/2006/relationships" xmlns:p="http://schemas.openxmlformats.org/presentationml/2006/main">
  <p:tag name="LAYOUT" val="ppLayoutObject"/>
</p:tagLst>
</file>

<file path=ppt/tags/tag13.xml><?xml version="1.0" encoding="utf-8"?>
<p:tagLst xmlns:a="http://schemas.openxmlformats.org/drawingml/2006/main" xmlns:r="http://schemas.openxmlformats.org/officeDocument/2006/relationships" xmlns:p="http://schemas.openxmlformats.org/presentationml/2006/main">
  <p:tag name="SSB" val="PageNbr"/>
</p:tagLst>
</file>

<file path=ppt/tags/tag14.xml><?xml version="1.0" encoding="utf-8"?>
<p:tagLst xmlns:a="http://schemas.openxmlformats.org/drawingml/2006/main" xmlns:r="http://schemas.openxmlformats.org/officeDocument/2006/relationships" xmlns:p="http://schemas.openxmlformats.org/presentationml/2006/main">
  <p:tag name="LAYOUT" val="ppLayoutTitle"/>
</p:tagLst>
</file>

<file path=ppt/tags/tag2.xml><?xml version="1.0" encoding="utf-8"?>
<p:tagLst xmlns:a="http://schemas.openxmlformats.org/drawingml/2006/main" xmlns:r="http://schemas.openxmlformats.org/officeDocument/2006/relationships" xmlns:p="http://schemas.openxmlformats.org/presentationml/2006/main">
  <p:tag name="LAYOUT" val="ppLayoutObject"/>
</p:tagLst>
</file>

<file path=ppt/tags/tag3.xml><?xml version="1.0" encoding="utf-8"?>
<p:tagLst xmlns:a="http://schemas.openxmlformats.org/drawingml/2006/main" xmlns:r="http://schemas.openxmlformats.org/officeDocument/2006/relationships" xmlns:p="http://schemas.openxmlformats.org/presentationml/2006/main">
  <p:tag name="SSB" val="PageNbr"/>
</p:tagLst>
</file>

<file path=ppt/tags/tag4.xml><?xml version="1.0" encoding="utf-8"?>
<p:tagLst xmlns:a="http://schemas.openxmlformats.org/drawingml/2006/main" xmlns:r="http://schemas.openxmlformats.org/officeDocument/2006/relationships" xmlns:p="http://schemas.openxmlformats.org/presentationml/2006/main">
  <p:tag name="LAYOUT" val="ppLayoutObject"/>
</p:tagLst>
</file>

<file path=ppt/tags/tag5.xml><?xml version="1.0" encoding="utf-8"?>
<p:tagLst xmlns:a="http://schemas.openxmlformats.org/drawingml/2006/main" xmlns:r="http://schemas.openxmlformats.org/officeDocument/2006/relationships" xmlns:p="http://schemas.openxmlformats.org/presentationml/2006/main">
  <p:tag name="SSB" val="PageNbr"/>
</p:tagLst>
</file>

<file path=ppt/tags/tag6.xml><?xml version="1.0" encoding="utf-8"?>
<p:tagLst xmlns:a="http://schemas.openxmlformats.org/drawingml/2006/main" xmlns:r="http://schemas.openxmlformats.org/officeDocument/2006/relationships" xmlns:p="http://schemas.openxmlformats.org/presentationml/2006/main">
  <p:tag name="LAYOUT" val="ppLayoutObject"/>
</p:tagLst>
</file>

<file path=ppt/tags/tag7.xml><?xml version="1.0" encoding="utf-8"?>
<p:tagLst xmlns:a="http://schemas.openxmlformats.org/drawingml/2006/main" xmlns:r="http://schemas.openxmlformats.org/officeDocument/2006/relationships" xmlns:p="http://schemas.openxmlformats.org/presentationml/2006/main">
  <p:tag name="SSB" val="PageNbr"/>
</p:tagLst>
</file>

<file path=ppt/tags/tag8.xml><?xml version="1.0" encoding="utf-8"?>
<p:tagLst xmlns:a="http://schemas.openxmlformats.org/drawingml/2006/main" xmlns:r="http://schemas.openxmlformats.org/officeDocument/2006/relationships" xmlns:p="http://schemas.openxmlformats.org/presentationml/2006/main">
  <p:tag name="SSB" val="txtPageMessage"/>
</p:tagLst>
</file>

<file path=ppt/tags/tag9.xml><?xml version="1.0" encoding="utf-8"?>
<p:tagLst xmlns:a="http://schemas.openxmlformats.org/drawingml/2006/main" xmlns:r="http://schemas.openxmlformats.org/officeDocument/2006/relationships" xmlns:p="http://schemas.openxmlformats.org/presentationml/2006/main">
  <p:tag name="LAYOUT" val="ppLayoutObject"/>
</p:tagLst>
</file>

<file path=ppt/theme/theme1.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CG Fonts">
      <a:majorFont>
        <a:latin typeface="Arial"/>
        <a:ea typeface="STKaiti"/>
        <a:cs typeface=""/>
        <a:font script="Jpan" typeface="MS PGothic"/>
      </a:majorFont>
      <a:minorFont>
        <a:latin typeface="Arial"/>
        <a:ea typeface="STKaiti"/>
        <a:cs typeface=""/>
        <a:font script="Jpan"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CG_Pres (Letter)">
  <a:themeElements>
    <a:clrScheme name="ICG">
      <a:dk1>
        <a:srgbClr val="53565A"/>
      </a:dk1>
      <a:lt1>
        <a:srgbClr val="FFFFFF"/>
      </a:lt1>
      <a:dk2>
        <a:srgbClr val="99DFE3"/>
      </a:dk2>
      <a:lt2>
        <a:srgbClr val="00B0B9"/>
      </a:lt2>
      <a:accent1>
        <a:srgbClr val="002D72"/>
      </a:accent1>
      <a:accent2>
        <a:srgbClr val="99ABC7"/>
      </a:accent2>
      <a:accent3>
        <a:srgbClr val="00BDF2"/>
      </a:accent3>
      <a:accent4>
        <a:srgbClr val="99E4FA"/>
      </a:accent4>
      <a:accent5>
        <a:srgbClr val="53565A"/>
      </a:accent5>
      <a:accent6>
        <a:srgbClr val="97999B"/>
      </a:accent6>
      <a:hlink>
        <a:srgbClr val="00BDF2"/>
      </a:hlink>
      <a:folHlink>
        <a:srgbClr val="99DFE3"/>
      </a:folHlink>
    </a:clrScheme>
    <a:fontScheme name="ICG_Fonts">
      <a:majorFont>
        <a:latin typeface="Arial"/>
        <a:ea typeface="STKaiti"/>
        <a:cs typeface=""/>
      </a:majorFont>
      <a:minorFont>
        <a:latin typeface="Arial"/>
        <a:ea typeface="STKait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folHlink"/>
        </a:solidFill>
        <a:ln w="63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400" b="0" i="0" u="none" strike="noStrike" cap="none" normalizeH="0" baseline="0" dirty="0" smtClean="0">
            <a:ln>
              <a:noFill/>
            </a:ln>
            <a:solidFill>
              <a:schemeClr val="tx1"/>
            </a:solidFill>
            <a:effectLst/>
            <a:latin typeface="Arial" pitchFamily="34" charset="0"/>
            <a:ea typeface="+mj-ea"/>
          </a:defRPr>
        </a:defPPr>
      </a:lstStyle>
    </a:spDef>
    <a:lnDef>
      <a:spPr bwMode="auto">
        <a:solidFill>
          <a:schemeClr val="folHlink"/>
        </a:solidFill>
        <a:ln w="6350"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none" rtlCol="0">
        <a:spAutoFit/>
      </a:bodyPr>
      <a:lstStyle>
        <a:defPPr>
          <a:defRPr baseline="0" dirty="0">
            <a:ea typeface="+mj-ea"/>
          </a:defRPr>
        </a:defPPr>
      </a:lstStyle>
    </a:txDef>
  </a:objectDefaults>
  <a:extraClrSchemeLst/>
  <a:custClrLst>
    <a:custClr name="Goldenrod">
      <a:srgbClr val="C99700"/>
    </a:custClr>
    <a:custClr name="Goldenrod Tint">
      <a:srgbClr val="E9D599"/>
    </a:custClr>
    <a:custClr name="Forest">
      <a:srgbClr val="00843D"/>
    </a:custClr>
    <a:custClr name="Forest Tint">
      <a:srgbClr val="99CEB1"/>
    </a:custClr>
    <a:custClr name="Plum">
      <a:srgbClr val="890C58"/>
    </a:custClr>
    <a:custClr name="Plum Tint">
      <a:srgbClr val="D09EBC"/>
    </a:custClr>
    <a:custClr name="Olive">
      <a:srgbClr val="949300"/>
    </a:custClr>
    <a:custClr name="Olive Tint">
      <a:srgbClr val="D4D499"/>
    </a:custClr>
    <a:custClr name="White">
      <a:srgbClr val="FFFFFF"/>
    </a:custClr>
    <a:custClr name="White">
      <a:srgbClr val="FFFFFF"/>
    </a:custClr>
    <a:custClr name="Teal">
      <a:srgbClr val="007377"/>
    </a:custClr>
    <a:custClr name="Teal Tint">
      <a:srgbClr val="99C7C9"/>
    </a:custClr>
    <a:custClr name="Tangerine">
      <a:srgbClr val="ED8B00"/>
    </a:custClr>
    <a:custClr name="Tangerine Tint">
      <a:srgbClr val="F8D199"/>
    </a:custClr>
    <a:custClr name="Purple">
      <a:srgbClr val="6B3077"/>
    </a:custClr>
    <a:custClr name="Purple Tint">
      <a:srgbClr val="C4ACC9"/>
    </a:custClr>
    <a:custClr name="Green">
      <a:srgbClr val="84BD00"/>
    </a:custClr>
    <a:custClr name="Green Tint">
      <a:srgbClr val="CEE599"/>
    </a:custClr>
    <a:custClr name="White">
      <a:srgbClr val="FFFFFF"/>
    </a:custClr>
    <a:custClr name="White">
      <a:srgbClr val="FFFFFF"/>
    </a:custClr>
    <a:custClr name="Burnt Orange">
      <a:srgbClr val="CB6015"/>
    </a:custClr>
    <a:custClr name="Citi Cyan Tint (20%)">
      <a:srgbClr val="CCF2FC"/>
    </a:custClr>
    <a:custClr name="Citi Light Gray Tint(20%)">
      <a:srgbClr val="EAEBEB"/>
    </a:custClr>
  </a:custClrLst>
</a:theme>
</file>

<file path=ppt/theme/theme3.xml><?xml version="1.0" encoding="utf-8"?>
<a:theme xmlns:a="http://schemas.openxmlformats.org/drawingml/2006/main" name="5_ICG_Pres (Letter)">
  <a:themeElements>
    <a:clrScheme name="ICG">
      <a:dk1>
        <a:srgbClr val="53565A"/>
      </a:dk1>
      <a:lt1>
        <a:srgbClr val="FFFFFF"/>
      </a:lt1>
      <a:dk2>
        <a:srgbClr val="99DFE3"/>
      </a:dk2>
      <a:lt2>
        <a:srgbClr val="00B0B9"/>
      </a:lt2>
      <a:accent1>
        <a:srgbClr val="002D72"/>
      </a:accent1>
      <a:accent2>
        <a:srgbClr val="99ABC7"/>
      </a:accent2>
      <a:accent3>
        <a:srgbClr val="00BDF2"/>
      </a:accent3>
      <a:accent4>
        <a:srgbClr val="99E4FA"/>
      </a:accent4>
      <a:accent5>
        <a:srgbClr val="53565A"/>
      </a:accent5>
      <a:accent6>
        <a:srgbClr val="97999B"/>
      </a:accent6>
      <a:hlink>
        <a:srgbClr val="00BDF2"/>
      </a:hlink>
      <a:folHlink>
        <a:srgbClr val="99DFE3"/>
      </a:folHlink>
    </a:clrScheme>
    <a:fontScheme name="ICG_Fonts">
      <a:majorFont>
        <a:latin typeface="Arial"/>
        <a:ea typeface="STKaiti"/>
        <a:cs typeface=""/>
      </a:majorFont>
      <a:minorFont>
        <a:latin typeface="Arial"/>
        <a:ea typeface="STKait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folHlink"/>
        </a:solidFill>
        <a:ln w="63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400" b="0" i="0" u="none" strike="noStrike" cap="none" normalizeH="0" baseline="0" dirty="0" smtClean="0">
            <a:ln>
              <a:noFill/>
            </a:ln>
            <a:solidFill>
              <a:schemeClr val="tx1"/>
            </a:solidFill>
            <a:effectLst/>
            <a:latin typeface="Arial" pitchFamily="34" charset="0"/>
            <a:ea typeface="+mj-ea"/>
          </a:defRPr>
        </a:defPPr>
      </a:lstStyle>
    </a:spDef>
    <a:lnDef>
      <a:spPr bwMode="auto">
        <a:solidFill>
          <a:schemeClr val="folHlink"/>
        </a:solidFill>
        <a:ln w="6350"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none" rtlCol="0">
        <a:spAutoFit/>
      </a:bodyPr>
      <a:lstStyle>
        <a:defPPr>
          <a:defRPr baseline="0" dirty="0">
            <a:ea typeface="+mj-ea"/>
          </a:defRPr>
        </a:defPPr>
      </a:lstStyle>
    </a:txDef>
  </a:objectDefaults>
  <a:extraClrSchemeLst/>
  <a:custClrLst>
    <a:custClr name="Goldenrod">
      <a:srgbClr val="C99700"/>
    </a:custClr>
    <a:custClr name="Goldenrod Tint">
      <a:srgbClr val="E9D599"/>
    </a:custClr>
    <a:custClr name="Forest">
      <a:srgbClr val="00843D"/>
    </a:custClr>
    <a:custClr name="Forest Tint">
      <a:srgbClr val="99CEB1"/>
    </a:custClr>
    <a:custClr name="Plum">
      <a:srgbClr val="890C58"/>
    </a:custClr>
    <a:custClr name="Plum Tint">
      <a:srgbClr val="D09EBC"/>
    </a:custClr>
    <a:custClr name="Olive">
      <a:srgbClr val="949300"/>
    </a:custClr>
    <a:custClr name="Olive Tint">
      <a:srgbClr val="D4D499"/>
    </a:custClr>
    <a:custClr name="White">
      <a:srgbClr val="FFFFFF"/>
    </a:custClr>
    <a:custClr name="White">
      <a:srgbClr val="FFFFFF"/>
    </a:custClr>
    <a:custClr name="Teal">
      <a:srgbClr val="007377"/>
    </a:custClr>
    <a:custClr name="Teal Tint">
      <a:srgbClr val="99C7C9"/>
    </a:custClr>
    <a:custClr name="Tangerine">
      <a:srgbClr val="ED8B00"/>
    </a:custClr>
    <a:custClr name="Tangerine Tint">
      <a:srgbClr val="F8D199"/>
    </a:custClr>
    <a:custClr name="Purple">
      <a:srgbClr val="6B3077"/>
    </a:custClr>
    <a:custClr name="Purple Tint">
      <a:srgbClr val="C4ACC9"/>
    </a:custClr>
    <a:custClr name="Green">
      <a:srgbClr val="84BD00"/>
    </a:custClr>
    <a:custClr name="Green Tint">
      <a:srgbClr val="CEE599"/>
    </a:custClr>
    <a:custClr name="White">
      <a:srgbClr val="FFFFFF"/>
    </a:custClr>
    <a:custClr name="White">
      <a:srgbClr val="FFFFFF"/>
    </a:custClr>
    <a:custClr name="Burnt Orange">
      <a:srgbClr val="CB6015"/>
    </a:custClr>
    <a:custClr name="Citi Cyan Tint (20%)">
      <a:srgbClr val="CCF2FC"/>
    </a:custClr>
    <a:custClr name="Citi Light Gray Tint(20%)">
      <a:srgbClr val="EAEBEB"/>
    </a:custClr>
  </a:custClr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UI/customUI.xml><?xml version="1.0" encoding="utf-8"?>
<customUI xmlns="http://schemas.microsoft.com/office/2006/01/customui">
  <ribbon>
    <tabs>
      <tab id="CustomTab2" label="Citi Approved Templates" insertBeforeQ="TabHome">
        <group id="CustomGroup2" label="Click NEW to use Citi Approved Templates">
          <control idQ="FileNew" visible="true" size="large"/>
        </group>
      </tab>
    </tabs>
  </ribbon>
</customUI>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XMLData TextToDisplay="%DOCUMENTGUID%">{00000000-0000-0000-0000-000000000000}</XMLData>
</file>

<file path=customXml/item2.xml><?xml version="1.0" encoding="utf-8"?>
<XMLData TextToDisplay="%CLASSIFICATIONDATETIME%">17:55 06/05/2020</XMLData>
</file>

<file path=customXml/item3.xml><?xml version="1.0" encoding="utf-8"?>
<XMLData TextToDisplay="RightsWATCHMark">9|CITI-No PII-Confidential|{00000000-0000-0000-0000-000000000000}</XMLData>
</file>

<file path=customXml/itemProps1.xml><?xml version="1.0" encoding="utf-8"?>
<ds:datastoreItem xmlns:ds="http://schemas.openxmlformats.org/officeDocument/2006/customXml" ds:itemID="{B1C262F4-6E97-45E5-A5C5-984C08991E31}">
  <ds:schemaRefs/>
</ds:datastoreItem>
</file>

<file path=customXml/itemProps2.xml><?xml version="1.0" encoding="utf-8"?>
<ds:datastoreItem xmlns:ds="http://schemas.openxmlformats.org/officeDocument/2006/customXml" ds:itemID="{C7415E2C-EF54-41D0-8D5B-247583AF06F9}">
  <ds:schemaRefs/>
</ds:datastoreItem>
</file>

<file path=customXml/itemProps3.xml><?xml version="1.0" encoding="utf-8"?>
<ds:datastoreItem xmlns:ds="http://schemas.openxmlformats.org/officeDocument/2006/customXml" ds:itemID="{BF56EEFE-8C89-44AD-A7B0-B9FF1826E5FB}">
  <ds:schemaRefs/>
</ds:datastoreItem>
</file>

<file path=docProps/app.xml><?xml version="1.0" encoding="utf-8"?>
<Properties xmlns="http://schemas.openxmlformats.org/officeDocument/2006/extended-properties" xmlns:vt="http://schemas.openxmlformats.org/officeDocument/2006/docPropsVTypes">
  <Template>blank</Template>
  <TotalTime>2</TotalTime>
  <Words>665</Words>
  <Application>Microsoft Office PowerPoint</Application>
  <PresentationFormat>On-screen Show (4:3)</PresentationFormat>
  <Paragraphs>94</Paragraphs>
  <Slides>7</Slides>
  <Notes>6</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7</vt:i4>
      </vt:variant>
    </vt:vector>
  </HeadingPairs>
  <TitlesOfParts>
    <vt:vector size="22" baseType="lpstr">
      <vt:lpstr>ＭＳ Ｐゴシック</vt:lpstr>
      <vt:lpstr>Arial</vt:lpstr>
      <vt:lpstr>Calibri</vt:lpstr>
      <vt:lpstr>Century Gothic</vt:lpstr>
      <vt:lpstr>Geneva</vt:lpstr>
      <vt:lpstr>Khmer UI</vt:lpstr>
      <vt:lpstr>Miriam</vt:lpstr>
      <vt:lpstr>Open Sans</vt:lpstr>
      <vt:lpstr>STKaiti</vt:lpstr>
      <vt:lpstr>Symbol</vt:lpstr>
      <vt:lpstr>Wingdings</vt:lpstr>
      <vt:lpstr>ヒラギノ角ゴ Pro W3</vt:lpstr>
      <vt:lpstr>1_blank</vt:lpstr>
      <vt:lpstr>ICG_Pres (Letter)</vt:lpstr>
      <vt:lpstr>5_ICG_Pres (Letter)</vt:lpstr>
      <vt:lpstr>CitiManager Mobile Solutions</vt:lpstr>
      <vt:lpstr>CitiManager Mobile and Tablet App</vt:lpstr>
      <vt:lpstr>CitiManager Mobile and Tablet App: Functionality</vt:lpstr>
      <vt:lpstr>Mobile Payments</vt:lpstr>
      <vt:lpstr>Adding a Citi Card to a Mobile Wallet</vt:lpstr>
      <vt:lpstr>SMS and Email Alerts</vt:lpstr>
      <vt:lpstr>PowerPoint Presentation</vt:lpstr>
    </vt:vector>
  </TitlesOfParts>
  <Company>Citigroup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CitiManager Mobile Solutions</dc:title>
  <dc:creator>Johnson, Nathan Park [ICG-TTS]</dc:creator>
  <cp:lastModifiedBy>Johnson, Nathan Park [ICG-TTS]</cp:lastModifiedBy>
  <cp:revision>2</cp:revision>
  <dcterms:created xsi:type="dcterms:W3CDTF">2020-05-06T17:54:26Z</dcterms:created>
  <dcterms:modified xsi:type="dcterms:W3CDTF">2020-05-06T17:56:30Z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_Custom_Template">
    <vt:lpwstr>true</vt:lpwstr>
  </property>
  <property fmtid="{D5CDD505-2E9C-101B-9397-08002B2CF9AE}" pid="3" name="PNSOpt">
    <vt:lpwstr>5</vt:lpwstr>
  </property>
  <property fmtid="{D5CDD505-2E9C-101B-9397-08002B2CF9AE}" pid="4" name="PageNumAlign">
    <vt:lpwstr>L</vt:lpwstr>
  </property>
  <property fmtid="{D5CDD505-2E9C-101B-9397-08002B2CF9AE}" pid="5" name="SectionTitleAlign">
    <vt:lpwstr>L</vt:lpwstr>
  </property>
  <property fmtid="{D5CDD505-2E9C-101B-9397-08002B2CF9AE}" pid="6" name="PageNumberTop">
    <vt:lpwstr>0</vt:lpwstr>
  </property>
  <property fmtid="{D5CDD505-2E9C-101B-9397-08002B2CF9AE}" pid="7" name="PageNumberLeft">
    <vt:lpwstr>11</vt:lpwstr>
  </property>
  <property fmtid="{D5CDD505-2E9C-101B-9397-08002B2CF9AE}" pid="8" name="PageNumberCentre">
    <vt:lpwstr>360</vt:lpwstr>
  </property>
  <property fmtid="{D5CDD505-2E9C-101B-9397-08002B2CF9AE}" pid="9" name="PageNumSectionTitleDiff">
    <vt:lpwstr>20</vt:lpwstr>
  </property>
  <property fmtid="{D5CDD505-2E9C-101B-9397-08002B2CF9AE}" pid="10" name="SectionTitleTop">
    <vt:lpwstr>0</vt:lpwstr>
  </property>
  <property fmtid="{D5CDD505-2E9C-101B-9397-08002B2CF9AE}" pid="11" name="SectionTitleLeft">
    <vt:lpwstr>31</vt:lpwstr>
  </property>
  <property fmtid="{D5CDD505-2E9C-101B-9397-08002B2CF9AE}" pid="12" name="TOCHeaderTop">
    <vt:lpwstr>0</vt:lpwstr>
  </property>
  <property fmtid="{D5CDD505-2E9C-101B-9397-08002B2CF9AE}" pid="13" name="TOCHeaderLeft">
    <vt:lpwstr>0</vt:lpwstr>
  </property>
  <property fmtid="{D5CDD505-2E9C-101B-9397-08002B2CF9AE}" pid="14" name="CitiLogoTop">
    <vt:lpwstr>0</vt:lpwstr>
  </property>
  <property fmtid="{D5CDD505-2E9C-101B-9397-08002B2CF9AE}" pid="15" name="CitiLogoLeft">
    <vt:lpwstr>0</vt:lpwstr>
  </property>
  <property fmtid="{D5CDD505-2E9C-101B-9397-08002B2CF9AE}" pid="16" name="RightsWATCHMark">
    <vt:lpwstr>9|CITI-No PII-Confidential|{00000000-0000-0000-0000-000000000000}</vt:lpwstr>
  </property>
  <property fmtid="{D5CDD505-2E9C-101B-9397-08002B2CF9AE}" pid="17" name="Pitchbook Compatible">
    <vt:lpwstr>Yes</vt:lpwstr>
  </property>
</Properties>
</file>